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48" r:id="rId1"/>
  </p:sldMasterIdLst>
  <p:sldIdLst>
    <p:sldId id="322" r:id="rId2"/>
    <p:sldId id="261" r:id="rId3"/>
    <p:sldId id="309" r:id="rId4"/>
    <p:sldId id="310" r:id="rId5"/>
    <p:sldId id="347" r:id="rId6"/>
    <p:sldId id="312" r:id="rId7"/>
    <p:sldId id="324" r:id="rId8"/>
    <p:sldId id="325" r:id="rId9"/>
    <p:sldId id="348" r:id="rId10"/>
    <p:sldId id="349" r:id="rId11"/>
    <p:sldId id="343" r:id="rId12"/>
    <p:sldId id="315" r:id="rId13"/>
    <p:sldId id="316" r:id="rId14"/>
    <p:sldId id="317" r:id="rId15"/>
    <p:sldId id="318" r:id="rId16"/>
    <p:sldId id="319" r:id="rId17"/>
    <p:sldId id="320" r:id="rId18"/>
    <p:sldId id="350" r:id="rId19"/>
    <p:sldId id="32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1AF2"/>
    <a:srgbClr val="0E6C4F"/>
    <a:srgbClr val="610E6B"/>
    <a:srgbClr val="0E71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31" autoAdjust="0"/>
    <p:restoredTop sz="97810" autoAdjust="0"/>
  </p:normalViewPr>
  <p:slideViewPr>
    <p:cSldViewPr snapToGrid="0" snapToObjects="1">
      <p:cViewPr varScale="1">
        <p:scale>
          <a:sx n="74" d="100"/>
          <a:sy n="74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8DF0BE-5FEC-427B-8882-735B49755476}" type="doc">
      <dgm:prSet loTypeId="urn:microsoft.com/office/officeart/2005/8/layout/target1" loCatId="relationship" qsTypeId="urn:microsoft.com/office/officeart/2005/8/quickstyle/simple1" qsCatId="simple" csTypeId="urn:microsoft.com/office/officeart/2005/8/colors/accent4_3" csCatId="accent4" phldr="1"/>
      <dgm:spPr/>
    </dgm:pt>
    <dgm:pt modelId="{5A9FDCE8-2FE0-457C-A7F9-4C428D1999BF}">
      <dgm:prSet phldrT="[Texto]"/>
      <dgm:spPr/>
      <dgm:t>
        <a:bodyPr/>
        <a:lstStyle/>
        <a:p>
          <a:r>
            <a:rPr lang="es-MX" b="1" dirty="0" smtClean="0"/>
            <a:t>1era Generación:           </a:t>
          </a:r>
          <a:r>
            <a:rPr lang="es-MX" dirty="0" smtClean="0"/>
            <a:t>Transparencia para Saber</a:t>
          </a:r>
          <a:endParaRPr lang="es-MX" dirty="0"/>
        </a:p>
      </dgm:t>
    </dgm:pt>
    <dgm:pt modelId="{A3D54EB4-5931-485E-915B-64C493D4EF0B}" type="parTrans" cxnId="{25059261-3BA1-41D0-9241-4284014DD4CC}">
      <dgm:prSet/>
      <dgm:spPr/>
      <dgm:t>
        <a:bodyPr/>
        <a:lstStyle/>
        <a:p>
          <a:endParaRPr lang="es-MX"/>
        </a:p>
      </dgm:t>
    </dgm:pt>
    <dgm:pt modelId="{10CEDF0E-9B08-40BC-807D-AD71355D7CF8}" type="sibTrans" cxnId="{25059261-3BA1-41D0-9241-4284014DD4CC}">
      <dgm:prSet/>
      <dgm:spPr/>
      <dgm:t>
        <a:bodyPr/>
        <a:lstStyle/>
        <a:p>
          <a:endParaRPr lang="es-MX"/>
        </a:p>
      </dgm:t>
    </dgm:pt>
    <dgm:pt modelId="{F663C50D-657F-43B8-9A4C-1D0454E8B5DD}">
      <dgm:prSet phldrT="[Texto]"/>
      <dgm:spPr/>
      <dgm:t>
        <a:bodyPr/>
        <a:lstStyle/>
        <a:p>
          <a:r>
            <a:rPr lang="es-MX" b="1" dirty="0" smtClean="0"/>
            <a:t>2da Generación: </a:t>
          </a:r>
          <a:r>
            <a:rPr lang="es-MX" dirty="0" smtClean="0"/>
            <a:t>Transparencia para Resolver</a:t>
          </a:r>
          <a:endParaRPr lang="es-MX" dirty="0"/>
        </a:p>
      </dgm:t>
    </dgm:pt>
    <dgm:pt modelId="{B0DF3DA8-0D3A-472F-BE00-0F7A72B57C01}" type="parTrans" cxnId="{F819D852-8B34-490B-B4FB-E10C6FAF1C7A}">
      <dgm:prSet/>
      <dgm:spPr/>
      <dgm:t>
        <a:bodyPr/>
        <a:lstStyle/>
        <a:p>
          <a:endParaRPr lang="es-MX"/>
        </a:p>
      </dgm:t>
    </dgm:pt>
    <dgm:pt modelId="{1D380EAA-32F3-448F-A1E3-74694405393E}" type="sibTrans" cxnId="{F819D852-8B34-490B-B4FB-E10C6FAF1C7A}">
      <dgm:prSet/>
      <dgm:spPr/>
      <dgm:t>
        <a:bodyPr/>
        <a:lstStyle/>
        <a:p>
          <a:endParaRPr lang="es-MX"/>
        </a:p>
      </dgm:t>
    </dgm:pt>
    <dgm:pt modelId="{5F923F5B-45CE-4333-97E1-0FE519E73A1F}">
      <dgm:prSet phldrT="[Texto]"/>
      <dgm:spPr/>
      <dgm:t>
        <a:bodyPr/>
        <a:lstStyle/>
        <a:p>
          <a:r>
            <a:rPr lang="es-MX" b="1" dirty="0" smtClean="0"/>
            <a:t>3era Generación: </a:t>
          </a:r>
          <a:r>
            <a:rPr lang="es-MX" dirty="0" smtClean="0"/>
            <a:t>Transparencia para resolver en colaboración</a:t>
          </a:r>
          <a:endParaRPr lang="es-MX" dirty="0"/>
        </a:p>
      </dgm:t>
    </dgm:pt>
    <dgm:pt modelId="{35C69532-183A-4167-B745-ECCF4B5A702C}" type="parTrans" cxnId="{8EAF2B6E-742E-4967-B083-1ED2B1A2A88A}">
      <dgm:prSet/>
      <dgm:spPr/>
      <dgm:t>
        <a:bodyPr/>
        <a:lstStyle/>
        <a:p>
          <a:endParaRPr lang="es-MX"/>
        </a:p>
      </dgm:t>
    </dgm:pt>
    <dgm:pt modelId="{5B957F65-1D4C-4E12-A3BB-CA2FAA2FC1A2}" type="sibTrans" cxnId="{8EAF2B6E-742E-4967-B083-1ED2B1A2A88A}">
      <dgm:prSet/>
      <dgm:spPr/>
      <dgm:t>
        <a:bodyPr/>
        <a:lstStyle/>
        <a:p>
          <a:endParaRPr lang="es-MX"/>
        </a:p>
      </dgm:t>
    </dgm:pt>
    <dgm:pt modelId="{50ADF266-59A1-41F3-89C2-F5EE69C5405A}" type="pres">
      <dgm:prSet presAssocID="{5B8DF0BE-5FEC-427B-8882-735B49755476}" presName="composite" presStyleCnt="0">
        <dgm:presLayoutVars>
          <dgm:chMax val="5"/>
          <dgm:dir/>
          <dgm:resizeHandles val="exact"/>
        </dgm:presLayoutVars>
      </dgm:prSet>
      <dgm:spPr/>
    </dgm:pt>
    <dgm:pt modelId="{16F786E3-20C1-43E8-977E-731B9A79317F}" type="pres">
      <dgm:prSet presAssocID="{5A9FDCE8-2FE0-457C-A7F9-4C428D1999BF}" presName="circle1" presStyleLbl="lnNode1" presStyleIdx="0" presStyleCnt="3"/>
      <dgm:spPr/>
    </dgm:pt>
    <dgm:pt modelId="{18BB7265-C7B8-4F45-895C-9C3269209CF3}" type="pres">
      <dgm:prSet presAssocID="{5A9FDCE8-2FE0-457C-A7F9-4C428D1999BF}" presName="text1" presStyleLbl="revTx" presStyleIdx="0" presStyleCnt="3" custScaleX="154505" custLinFactNeighborX="204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0322A8-1C1A-4C3C-AD4E-A2849C285AAD}" type="pres">
      <dgm:prSet presAssocID="{5A9FDCE8-2FE0-457C-A7F9-4C428D1999BF}" presName="line1" presStyleLbl="callout" presStyleIdx="0" presStyleCnt="6"/>
      <dgm:spPr/>
    </dgm:pt>
    <dgm:pt modelId="{55EDAEEC-F81F-4659-B40E-416862C22B5A}" type="pres">
      <dgm:prSet presAssocID="{5A9FDCE8-2FE0-457C-A7F9-4C428D1999BF}" presName="d1" presStyleLbl="callout" presStyleIdx="1" presStyleCnt="6"/>
      <dgm:spPr/>
    </dgm:pt>
    <dgm:pt modelId="{002E1CDB-9B56-4325-916A-A9979BCBB4BD}" type="pres">
      <dgm:prSet presAssocID="{F663C50D-657F-43B8-9A4C-1D0454E8B5DD}" presName="circle2" presStyleLbl="lnNode1" presStyleIdx="1" presStyleCnt="3"/>
      <dgm:spPr/>
    </dgm:pt>
    <dgm:pt modelId="{4EBE2CD7-91A0-4468-8452-0E2904DF7DEB}" type="pres">
      <dgm:prSet presAssocID="{F663C50D-657F-43B8-9A4C-1D0454E8B5DD}" presName="text2" presStyleLbl="revTx" presStyleIdx="1" presStyleCnt="3" custScaleX="134270" custLinFactNeighborX="12636" custLinFactNeighborY="104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D5D8EF-50B0-43D6-AA7A-D1F0C3335B10}" type="pres">
      <dgm:prSet presAssocID="{F663C50D-657F-43B8-9A4C-1D0454E8B5DD}" presName="line2" presStyleLbl="callout" presStyleIdx="2" presStyleCnt="6"/>
      <dgm:spPr/>
    </dgm:pt>
    <dgm:pt modelId="{D3ACB7BE-F2E6-4FA1-BFAB-8BA9FCE9B1D7}" type="pres">
      <dgm:prSet presAssocID="{F663C50D-657F-43B8-9A4C-1D0454E8B5DD}" presName="d2" presStyleLbl="callout" presStyleIdx="3" presStyleCnt="6"/>
      <dgm:spPr/>
    </dgm:pt>
    <dgm:pt modelId="{125BEB53-A859-4F80-9C5C-625EF0611499}" type="pres">
      <dgm:prSet presAssocID="{5F923F5B-45CE-4333-97E1-0FE519E73A1F}" presName="circle3" presStyleLbl="lnNode1" presStyleIdx="2" presStyleCnt="3"/>
      <dgm:spPr/>
    </dgm:pt>
    <dgm:pt modelId="{48FD0BD7-3016-48B5-9460-F9392EEABADE}" type="pres">
      <dgm:prSet presAssocID="{5F923F5B-45CE-4333-97E1-0FE519E73A1F}" presName="text3" presStyleLbl="revTx" presStyleIdx="2" presStyleCnt="3" custScaleX="153813" custLinFactNeighborX="23960" custLinFactNeighborY="208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126C05-E4D3-4A58-9C85-FA525B994F04}" type="pres">
      <dgm:prSet presAssocID="{5F923F5B-45CE-4333-97E1-0FE519E73A1F}" presName="line3" presStyleLbl="callout" presStyleIdx="4" presStyleCnt="6"/>
      <dgm:spPr/>
    </dgm:pt>
    <dgm:pt modelId="{3326EE8E-BFEB-407F-BCB2-930DBC5C93AB}" type="pres">
      <dgm:prSet presAssocID="{5F923F5B-45CE-4333-97E1-0FE519E73A1F}" presName="d3" presStyleLbl="callout" presStyleIdx="5" presStyleCnt="6"/>
      <dgm:spPr/>
    </dgm:pt>
  </dgm:ptLst>
  <dgm:cxnLst>
    <dgm:cxn modelId="{25059261-3BA1-41D0-9241-4284014DD4CC}" srcId="{5B8DF0BE-5FEC-427B-8882-735B49755476}" destId="{5A9FDCE8-2FE0-457C-A7F9-4C428D1999BF}" srcOrd="0" destOrd="0" parTransId="{A3D54EB4-5931-485E-915B-64C493D4EF0B}" sibTransId="{10CEDF0E-9B08-40BC-807D-AD71355D7CF8}"/>
    <dgm:cxn modelId="{E0C4CA65-2FDB-4EC2-B933-D9776C40E805}" type="presOf" srcId="{5A9FDCE8-2FE0-457C-A7F9-4C428D1999BF}" destId="{18BB7265-C7B8-4F45-895C-9C3269209CF3}" srcOrd="0" destOrd="0" presId="urn:microsoft.com/office/officeart/2005/8/layout/target1"/>
    <dgm:cxn modelId="{DC560FC8-ED9C-46E6-8A45-A26F42F0DAB8}" type="presOf" srcId="{5B8DF0BE-5FEC-427B-8882-735B49755476}" destId="{50ADF266-59A1-41F3-89C2-F5EE69C5405A}" srcOrd="0" destOrd="0" presId="urn:microsoft.com/office/officeart/2005/8/layout/target1"/>
    <dgm:cxn modelId="{F819D852-8B34-490B-B4FB-E10C6FAF1C7A}" srcId="{5B8DF0BE-5FEC-427B-8882-735B49755476}" destId="{F663C50D-657F-43B8-9A4C-1D0454E8B5DD}" srcOrd="1" destOrd="0" parTransId="{B0DF3DA8-0D3A-472F-BE00-0F7A72B57C01}" sibTransId="{1D380EAA-32F3-448F-A1E3-74694405393E}"/>
    <dgm:cxn modelId="{8EAF2B6E-742E-4967-B083-1ED2B1A2A88A}" srcId="{5B8DF0BE-5FEC-427B-8882-735B49755476}" destId="{5F923F5B-45CE-4333-97E1-0FE519E73A1F}" srcOrd="2" destOrd="0" parTransId="{35C69532-183A-4167-B745-ECCF4B5A702C}" sibTransId="{5B957F65-1D4C-4E12-A3BB-CA2FAA2FC1A2}"/>
    <dgm:cxn modelId="{4E0DD732-6F49-49BD-91BF-EB90FEB0BBE1}" type="presOf" srcId="{F663C50D-657F-43B8-9A4C-1D0454E8B5DD}" destId="{4EBE2CD7-91A0-4468-8452-0E2904DF7DEB}" srcOrd="0" destOrd="0" presId="urn:microsoft.com/office/officeart/2005/8/layout/target1"/>
    <dgm:cxn modelId="{2F56EC77-DBD9-49E1-AE21-CD0E5D254877}" type="presOf" srcId="{5F923F5B-45CE-4333-97E1-0FE519E73A1F}" destId="{48FD0BD7-3016-48B5-9460-F9392EEABADE}" srcOrd="0" destOrd="0" presId="urn:microsoft.com/office/officeart/2005/8/layout/target1"/>
    <dgm:cxn modelId="{29ACB1F6-93A6-4F29-8388-32ADE10CFAC0}" type="presParOf" srcId="{50ADF266-59A1-41F3-89C2-F5EE69C5405A}" destId="{16F786E3-20C1-43E8-977E-731B9A79317F}" srcOrd="0" destOrd="0" presId="urn:microsoft.com/office/officeart/2005/8/layout/target1"/>
    <dgm:cxn modelId="{101B503E-DA9A-44F6-96E2-724E33EA0CE9}" type="presParOf" srcId="{50ADF266-59A1-41F3-89C2-F5EE69C5405A}" destId="{18BB7265-C7B8-4F45-895C-9C3269209CF3}" srcOrd="1" destOrd="0" presId="urn:microsoft.com/office/officeart/2005/8/layout/target1"/>
    <dgm:cxn modelId="{1DBFF4A4-3B43-443E-B0FB-E5D4F3451073}" type="presParOf" srcId="{50ADF266-59A1-41F3-89C2-F5EE69C5405A}" destId="{120322A8-1C1A-4C3C-AD4E-A2849C285AAD}" srcOrd="2" destOrd="0" presId="urn:microsoft.com/office/officeart/2005/8/layout/target1"/>
    <dgm:cxn modelId="{A2D63F23-D3FB-4B0E-B5FC-DF7C89828B32}" type="presParOf" srcId="{50ADF266-59A1-41F3-89C2-F5EE69C5405A}" destId="{55EDAEEC-F81F-4659-B40E-416862C22B5A}" srcOrd="3" destOrd="0" presId="urn:microsoft.com/office/officeart/2005/8/layout/target1"/>
    <dgm:cxn modelId="{250D3387-2412-4212-B33D-8492F397137D}" type="presParOf" srcId="{50ADF266-59A1-41F3-89C2-F5EE69C5405A}" destId="{002E1CDB-9B56-4325-916A-A9979BCBB4BD}" srcOrd="4" destOrd="0" presId="urn:microsoft.com/office/officeart/2005/8/layout/target1"/>
    <dgm:cxn modelId="{3DC388CA-29E0-4898-8835-61217DD070D4}" type="presParOf" srcId="{50ADF266-59A1-41F3-89C2-F5EE69C5405A}" destId="{4EBE2CD7-91A0-4468-8452-0E2904DF7DEB}" srcOrd="5" destOrd="0" presId="urn:microsoft.com/office/officeart/2005/8/layout/target1"/>
    <dgm:cxn modelId="{CACA9C73-4547-4D6D-95AB-493220A0EDC4}" type="presParOf" srcId="{50ADF266-59A1-41F3-89C2-F5EE69C5405A}" destId="{22D5D8EF-50B0-43D6-AA7A-D1F0C3335B10}" srcOrd="6" destOrd="0" presId="urn:microsoft.com/office/officeart/2005/8/layout/target1"/>
    <dgm:cxn modelId="{0DD9378B-0CFE-4BF5-9CDD-AD2C6DB06500}" type="presParOf" srcId="{50ADF266-59A1-41F3-89C2-F5EE69C5405A}" destId="{D3ACB7BE-F2E6-4FA1-BFAB-8BA9FCE9B1D7}" srcOrd="7" destOrd="0" presId="urn:microsoft.com/office/officeart/2005/8/layout/target1"/>
    <dgm:cxn modelId="{C965673B-72DE-4EEB-82B3-C3F388C576CB}" type="presParOf" srcId="{50ADF266-59A1-41F3-89C2-F5EE69C5405A}" destId="{125BEB53-A859-4F80-9C5C-625EF0611499}" srcOrd="8" destOrd="0" presId="urn:microsoft.com/office/officeart/2005/8/layout/target1"/>
    <dgm:cxn modelId="{61DC5AB7-2EF8-4E47-8911-7A0DA9D1252F}" type="presParOf" srcId="{50ADF266-59A1-41F3-89C2-F5EE69C5405A}" destId="{48FD0BD7-3016-48B5-9460-F9392EEABADE}" srcOrd="9" destOrd="0" presId="urn:microsoft.com/office/officeart/2005/8/layout/target1"/>
    <dgm:cxn modelId="{DEC9D349-18E0-4D62-AC56-4B456F86173B}" type="presParOf" srcId="{50ADF266-59A1-41F3-89C2-F5EE69C5405A}" destId="{49126C05-E4D3-4A58-9C85-FA525B994F04}" srcOrd="10" destOrd="0" presId="urn:microsoft.com/office/officeart/2005/8/layout/target1"/>
    <dgm:cxn modelId="{C8A4BC74-D3CE-4309-A369-F78265EDBC20}" type="presParOf" srcId="{50ADF266-59A1-41F3-89C2-F5EE69C5405A}" destId="{3326EE8E-BFEB-407F-BCB2-930DBC5C93AB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9E0B5F-476F-492F-8A43-4B44BC9B90F9}" type="doc">
      <dgm:prSet loTypeId="urn:microsoft.com/office/officeart/2005/8/layout/list1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s-MX"/>
        </a:p>
      </dgm:t>
    </dgm:pt>
    <dgm:pt modelId="{7CB6E505-C210-41A4-A5A7-123239F8D160}">
      <dgm:prSet phldrT="[Texto]" custT="1"/>
      <dgm:spPr>
        <a:solidFill>
          <a:srgbClr val="0E7152"/>
        </a:solidFill>
      </dgm:spPr>
      <dgm:t>
        <a:bodyPr/>
        <a:lstStyle/>
        <a:p>
          <a:pPr algn="ctr"/>
          <a:r>
            <a:rPr lang="es-MX" sz="1600" b="0" dirty="0" smtClean="0">
              <a:latin typeface="Arial"/>
              <a:cs typeface="Arial"/>
            </a:rPr>
            <a:t>Las políticas y acciones mediante las cuales las instituciones publican información donde:</a:t>
          </a:r>
          <a:endParaRPr lang="es-MX" sz="1600" b="0" dirty="0">
            <a:latin typeface="Arial"/>
            <a:cs typeface="Arial"/>
          </a:endParaRPr>
        </a:p>
      </dgm:t>
    </dgm:pt>
    <dgm:pt modelId="{7C2A8D80-B2D9-4506-9C39-7F389A263DDD}" type="parTrans" cxnId="{30C9EDB1-1137-410C-A5C6-D66CCD44F4DB}">
      <dgm:prSet/>
      <dgm:spPr/>
      <dgm:t>
        <a:bodyPr/>
        <a:lstStyle/>
        <a:p>
          <a:endParaRPr lang="es-MX" sz="1600" b="0">
            <a:latin typeface="Arial"/>
            <a:cs typeface="Arial"/>
          </a:endParaRPr>
        </a:p>
      </dgm:t>
    </dgm:pt>
    <dgm:pt modelId="{DD2E6AB2-3D31-4EEB-B294-C044D3D6B24E}" type="sibTrans" cxnId="{30C9EDB1-1137-410C-A5C6-D66CCD44F4DB}">
      <dgm:prSet/>
      <dgm:spPr/>
      <dgm:t>
        <a:bodyPr/>
        <a:lstStyle/>
        <a:p>
          <a:endParaRPr lang="es-MX" sz="1600" b="0">
            <a:latin typeface="Arial"/>
            <a:cs typeface="Arial"/>
          </a:endParaRPr>
        </a:p>
      </dgm:t>
    </dgm:pt>
    <dgm:pt modelId="{6A0292F5-5AE8-4A28-A595-7CBF364D2431}">
      <dgm:prSet phldrT="[Texto]" custT="1"/>
      <dgm:spPr>
        <a:solidFill>
          <a:srgbClr val="610E6B"/>
        </a:solidFill>
      </dgm:spPr>
      <dgm:t>
        <a:bodyPr/>
        <a:lstStyle/>
        <a:p>
          <a:pPr algn="ctr"/>
          <a:r>
            <a:rPr lang="es-MX" sz="1600" b="0" dirty="0" smtClean="0">
              <a:latin typeface="Arial"/>
              <a:cs typeface="Arial"/>
            </a:rPr>
            <a:t>No existe una previsión legal que establezca la publicación de información con carácter obligatorio.</a:t>
          </a:r>
          <a:endParaRPr lang="es-MX" sz="1600" b="0" dirty="0">
            <a:latin typeface="Arial"/>
            <a:cs typeface="Arial"/>
          </a:endParaRPr>
        </a:p>
      </dgm:t>
    </dgm:pt>
    <dgm:pt modelId="{1B52D5CB-1A72-4C12-A130-279FD724B9A9}" type="parTrans" cxnId="{C0657808-5F27-4DD5-ABAF-9BC596DDE5C7}">
      <dgm:prSet/>
      <dgm:spPr/>
      <dgm:t>
        <a:bodyPr/>
        <a:lstStyle/>
        <a:p>
          <a:endParaRPr lang="es-MX" sz="1600" b="0">
            <a:latin typeface="Arial"/>
            <a:cs typeface="Arial"/>
          </a:endParaRPr>
        </a:p>
      </dgm:t>
    </dgm:pt>
    <dgm:pt modelId="{CDCEED0C-3357-4852-90D1-B34473ABEC66}" type="sibTrans" cxnId="{C0657808-5F27-4DD5-ABAF-9BC596DDE5C7}">
      <dgm:prSet/>
      <dgm:spPr/>
      <dgm:t>
        <a:bodyPr/>
        <a:lstStyle/>
        <a:p>
          <a:endParaRPr lang="es-MX" sz="1600" b="0">
            <a:latin typeface="Arial"/>
            <a:cs typeface="Arial"/>
          </a:endParaRPr>
        </a:p>
      </dgm:t>
    </dgm:pt>
    <dgm:pt modelId="{B4A26273-DA74-4F22-B839-B8CA6796C7A4}">
      <dgm:prSet phldrT="[Texto]" custT="1"/>
      <dgm:spPr>
        <a:solidFill>
          <a:srgbClr val="610E6B"/>
        </a:solidFill>
      </dgm:spPr>
      <dgm:t>
        <a:bodyPr/>
        <a:lstStyle/>
        <a:p>
          <a:pPr algn="ctr"/>
          <a:r>
            <a:rPr lang="es-MX" sz="1600" b="0" dirty="0" smtClean="0">
              <a:latin typeface="Arial"/>
              <a:cs typeface="Arial"/>
            </a:rPr>
            <a:t>La decisión respecto de los temas y/o problemas a atender responden a una lógica determinada.</a:t>
          </a:r>
          <a:endParaRPr lang="es-MX" sz="1600" b="0" dirty="0">
            <a:latin typeface="Arial"/>
            <a:cs typeface="Arial"/>
          </a:endParaRPr>
        </a:p>
      </dgm:t>
    </dgm:pt>
    <dgm:pt modelId="{4302CFD8-FB27-4C83-854D-3554F60ED25F}" type="parTrans" cxnId="{3372D35D-2B65-4552-874B-7DDC359257BD}">
      <dgm:prSet/>
      <dgm:spPr/>
      <dgm:t>
        <a:bodyPr/>
        <a:lstStyle/>
        <a:p>
          <a:endParaRPr lang="es-MX" sz="1600" b="0">
            <a:latin typeface="Arial"/>
            <a:cs typeface="Arial"/>
          </a:endParaRPr>
        </a:p>
      </dgm:t>
    </dgm:pt>
    <dgm:pt modelId="{3DB79554-D958-491A-B64A-2D3DDE7A0A64}" type="sibTrans" cxnId="{3372D35D-2B65-4552-874B-7DDC359257BD}">
      <dgm:prSet/>
      <dgm:spPr/>
      <dgm:t>
        <a:bodyPr/>
        <a:lstStyle/>
        <a:p>
          <a:endParaRPr lang="es-MX" sz="1600" b="0">
            <a:latin typeface="Arial"/>
            <a:cs typeface="Arial"/>
          </a:endParaRPr>
        </a:p>
      </dgm:t>
    </dgm:pt>
    <dgm:pt modelId="{7DB72F2D-2129-4E66-8145-30810249EE2B}">
      <dgm:prSet phldrT="[Texto]" custT="1"/>
      <dgm:spPr>
        <a:solidFill>
          <a:srgbClr val="610E6B"/>
        </a:solidFill>
      </dgm:spPr>
      <dgm:t>
        <a:bodyPr/>
        <a:lstStyle/>
        <a:p>
          <a:pPr algn="ctr"/>
          <a:r>
            <a:rPr lang="es-MX" sz="1600" b="0" dirty="0" smtClean="0">
              <a:latin typeface="Arial"/>
              <a:cs typeface="Arial"/>
            </a:rPr>
            <a:t>Los contenidos, presentación y medios de difusión de la información son adecuados para el problema y la audiencia.</a:t>
          </a:r>
          <a:endParaRPr lang="es-MX" sz="1600" b="0" dirty="0">
            <a:latin typeface="Arial"/>
            <a:cs typeface="Arial"/>
          </a:endParaRPr>
        </a:p>
      </dgm:t>
    </dgm:pt>
    <dgm:pt modelId="{196EF5C1-9C18-4C44-8C98-29D1F167BF84}" type="parTrans" cxnId="{79D44B33-A753-4875-B375-DA628B5FA776}">
      <dgm:prSet/>
      <dgm:spPr/>
      <dgm:t>
        <a:bodyPr/>
        <a:lstStyle/>
        <a:p>
          <a:endParaRPr lang="es-MX" sz="1600" b="0">
            <a:latin typeface="Arial"/>
            <a:cs typeface="Arial"/>
          </a:endParaRPr>
        </a:p>
      </dgm:t>
    </dgm:pt>
    <dgm:pt modelId="{8AE57D1D-F89C-42CF-B209-31676F9BE511}" type="sibTrans" cxnId="{79D44B33-A753-4875-B375-DA628B5FA776}">
      <dgm:prSet/>
      <dgm:spPr/>
      <dgm:t>
        <a:bodyPr/>
        <a:lstStyle/>
        <a:p>
          <a:endParaRPr lang="es-MX" sz="1600" b="0">
            <a:latin typeface="Arial"/>
            <a:cs typeface="Arial"/>
          </a:endParaRPr>
        </a:p>
      </dgm:t>
    </dgm:pt>
    <dgm:pt modelId="{D122E77E-DDB4-48CF-B433-4B75DCDCE151}">
      <dgm:prSet phldrT="[Texto]" custT="1"/>
      <dgm:spPr>
        <a:solidFill>
          <a:srgbClr val="610E6B"/>
        </a:solidFill>
      </dgm:spPr>
      <dgm:t>
        <a:bodyPr/>
        <a:lstStyle/>
        <a:p>
          <a:pPr algn="ctr"/>
          <a:r>
            <a:rPr lang="es-MX" sz="1600" b="0" dirty="0" smtClean="0">
              <a:latin typeface="Arial"/>
              <a:cs typeface="Arial"/>
            </a:rPr>
            <a:t>La información cumple con atributos mínimos de calidad.</a:t>
          </a:r>
          <a:endParaRPr lang="es-MX" sz="1600" b="0" dirty="0">
            <a:latin typeface="Arial"/>
            <a:cs typeface="Arial"/>
          </a:endParaRPr>
        </a:p>
      </dgm:t>
    </dgm:pt>
    <dgm:pt modelId="{AB0F2B46-E40C-4210-AE1B-1170AD23383E}" type="parTrans" cxnId="{9F46581A-5D73-442B-86AE-8B86627394B4}">
      <dgm:prSet/>
      <dgm:spPr/>
      <dgm:t>
        <a:bodyPr/>
        <a:lstStyle/>
        <a:p>
          <a:endParaRPr lang="es-MX" sz="1600" b="0">
            <a:latin typeface="Arial"/>
            <a:cs typeface="Arial"/>
          </a:endParaRPr>
        </a:p>
      </dgm:t>
    </dgm:pt>
    <dgm:pt modelId="{05DD8B48-D67F-472C-A912-FEDF6095BB19}" type="sibTrans" cxnId="{9F46581A-5D73-442B-86AE-8B86627394B4}">
      <dgm:prSet/>
      <dgm:spPr/>
      <dgm:t>
        <a:bodyPr/>
        <a:lstStyle/>
        <a:p>
          <a:endParaRPr lang="es-MX" sz="1600" b="0">
            <a:latin typeface="Arial"/>
            <a:cs typeface="Arial"/>
          </a:endParaRPr>
        </a:p>
      </dgm:t>
    </dgm:pt>
    <dgm:pt modelId="{7844BF22-0B30-49A5-A48B-281B6B52B563}">
      <dgm:prSet phldrT="[Texto]" custT="1"/>
      <dgm:spPr>
        <a:solidFill>
          <a:srgbClr val="610E6B"/>
        </a:solidFill>
      </dgm:spPr>
      <dgm:t>
        <a:bodyPr/>
        <a:lstStyle/>
        <a:p>
          <a:pPr algn="ctr"/>
          <a:r>
            <a:rPr lang="es-MX" sz="1600" b="0" dirty="0" smtClean="0">
              <a:latin typeface="Arial"/>
              <a:cs typeface="Arial"/>
            </a:rPr>
            <a:t>Se promueve y privilegia la construcción de conocimiento público. </a:t>
          </a:r>
          <a:endParaRPr lang="es-MX" sz="1600" b="0" dirty="0">
            <a:latin typeface="Arial"/>
            <a:cs typeface="Arial"/>
          </a:endParaRPr>
        </a:p>
      </dgm:t>
    </dgm:pt>
    <dgm:pt modelId="{8963A6BC-80D0-4EB5-B20A-439D21436D1B}" type="parTrans" cxnId="{B6BE5422-3819-4037-AAB9-6F547D32B16D}">
      <dgm:prSet/>
      <dgm:spPr/>
      <dgm:t>
        <a:bodyPr/>
        <a:lstStyle/>
        <a:p>
          <a:endParaRPr lang="es-MX" sz="1600" b="0">
            <a:latin typeface="Arial"/>
            <a:cs typeface="Arial"/>
          </a:endParaRPr>
        </a:p>
      </dgm:t>
    </dgm:pt>
    <dgm:pt modelId="{BBA2ADC0-4E65-467A-8AFB-2CA92707ED2E}" type="sibTrans" cxnId="{B6BE5422-3819-4037-AAB9-6F547D32B16D}">
      <dgm:prSet/>
      <dgm:spPr/>
      <dgm:t>
        <a:bodyPr/>
        <a:lstStyle/>
        <a:p>
          <a:endParaRPr lang="es-MX" sz="1600" b="0">
            <a:latin typeface="Arial"/>
            <a:cs typeface="Arial"/>
          </a:endParaRPr>
        </a:p>
      </dgm:t>
    </dgm:pt>
    <dgm:pt modelId="{150AE7AB-06CE-4A63-9CD4-69E67EFD3DAF}" type="pres">
      <dgm:prSet presAssocID="{B59E0B5F-476F-492F-8A43-4B44BC9B90F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E3FF15F-69A8-4A44-8792-61FBEFBF4DBF}" type="pres">
      <dgm:prSet presAssocID="{7CB6E505-C210-41A4-A5A7-123239F8D160}" presName="parentLin" presStyleCnt="0"/>
      <dgm:spPr/>
    </dgm:pt>
    <dgm:pt modelId="{0B173B4A-0CD4-434B-896B-D4BF45681DE2}" type="pres">
      <dgm:prSet presAssocID="{7CB6E505-C210-41A4-A5A7-123239F8D160}" presName="parentLeftMargin" presStyleLbl="node1" presStyleIdx="0" presStyleCnt="6"/>
      <dgm:spPr/>
      <dgm:t>
        <a:bodyPr/>
        <a:lstStyle/>
        <a:p>
          <a:endParaRPr lang="es-MX"/>
        </a:p>
      </dgm:t>
    </dgm:pt>
    <dgm:pt modelId="{90328B9A-608A-46E3-8CE5-8EFF07BCC4C3}" type="pres">
      <dgm:prSet presAssocID="{7CB6E505-C210-41A4-A5A7-123239F8D160}" presName="parentText" presStyleLbl="node1" presStyleIdx="0" presStyleCnt="6" custScaleX="12533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6FB4C0-A79E-465F-BB76-FC177AE9F007}" type="pres">
      <dgm:prSet presAssocID="{7CB6E505-C210-41A4-A5A7-123239F8D160}" presName="negativeSpace" presStyleCnt="0"/>
      <dgm:spPr/>
    </dgm:pt>
    <dgm:pt modelId="{26FBF275-ACC8-47FE-A5CB-046F268E1802}" type="pres">
      <dgm:prSet presAssocID="{7CB6E505-C210-41A4-A5A7-123239F8D160}" presName="childText" presStyleLbl="conFgAcc1" presStyleIdx="0" presStyleCnt="6">
        <dgm:presLayoutVars>
          <dgm:bulletEnabled val="1"/>
        </dgm:presLayoutVars>
      </dgm:prSet>
      <dgm:spPr/>
    </dgm:pt>
    <dgm:pt modelId="{C9FBE004-5955-4B0C-90F7-1F6620DE9D18}" type="pres">
      <dgm:prSet presAssocID="{DD2E6AB2-3D31-4EEB-B294-C044D3D6B24E}" presName="spaceBetweenRectangles" presStyleCnt="0"/>
      <dgm:spPr/>
    </dgm:pt>
    <dgm:pt modelId="{595B85BF-01B8-47E4-B00B-A361FE975798}" type="pres">
      <dgm:prSet presAssocID="{6A0292F5-5AE8-4A28-A595-7CBF364D2431}" presName="parentLin" presStyleCnt="0"/>
      <dgm:spPr/>
    </dgm:pt>
    <dgm:pt modelId="{3FD651B9-DD0C-4D94-BE54-BE16BBE38D9A}" type="pres">
      <dgm:prSet presAssocID="{6A0292F5-5AE8-4A28-A595-7CBF364D2431}" presName="parentLeftMargin" presStyleLbl="node1" presStyleIdx="0" presStyleCnt="6"/>
      <dgm:spPr/>
      <dgm:t>
        <a:bodyPr/>
        <a:lstStyle/>
        <a:p>
          <a:endParaRPr lang="es-MX"/>
        </a:p>
      </dgm:t>
    </dgm:pt>
    <dgm:pt modelId="{C12539F3-B3DC-4891-B555-E43B6B879679}" type="pres">
      <dgm:prSet presAssocID="{6A0292F5-5AE8-4A28-A595-7CBF364D2431}" presName="parentText" presStyleLbl="node1" presStyleIdx="1" presStyleCnt="6" custScaleX="122538" custLinFactNeighborX="2832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509DF3-F2FD-4348-9698-BE65B1456C50}" type="pres">
      <dgm:prSet presAssocID="{6A0292F5-5AE8-4A28-A595-7CBF364D2431}" presName="negativeSpace" presStyleCnt="0"/>
      <dgm:spPr/>
    </dgm:pt>
    <dgm:pt modelId="{F0CC1282-73CA-43F6-A243-1F95B0707421}" type="pres">
      <dgm:prSet presAssocID="{6A0292F5-5AE8-4A28-A595-7CBF364D2431}" presName="childText" presStyleLbl="conFgAcc1" presStyleIdx="1" presStyleCnt="6">
        <dgm:presLayoutVars>
          <dgm:bulletEnabled val="1"/>
        </dgm:presLayoutVars>
      </dgm:prSet>
      <dgm:spPr/>
    </dgm:pt>
    <dgm:pt modelId="{4BECFF7C-70CA-46E7-A6C1-FC2A16511DB7}" type="pres">
      <dgm:prSet presAssocID="{CDCEED0C-3357-4852-90D1-B34473ABEC66}" presName="spaceBetweenRectangles" presStyleCnt="0"/>
      <dgm:spPr/>
    </dgm:pt>
    <dgm:pt modelId="{850D06B9-9F4C-4227-9EBA-C6B4516714DC}" type="pres">
      <dgm:prSet presAssocID="{B4A26273-DA74-4F22-B839-B8CA6796C7A4}" presName="parentLin" presStyleCnt="0"/>
      <dgm:spPr/>
    </dgm:pt>
    <dgm:pt modelId="{474C36D2-3F68-493A-8B09-11352C53A896}" type="pres">
      <dgm:prSet presAssocID="{B4A26273-DA74-4F22-B839-B8CA6796C7A4}" presName="parentLeftMargin" presStyleLbl="node1" presStyleIdx="1" presStyleCnt="6"/>
      <dgm:spPr/>
      <dgm:t>
        <a:bodyPr/>
        <a:lstStyle/>
        <a:p>
          <a:endParaRPr lang="es-MX"/>
        </a:p>
      </dgm:t>
    </dgm:pt>
    <dgm:pt modelId="{F75F7614-F13F-491F-BA9C-D838FC903754}" type="pres">
      <dgm:prSet presAssocID="{B4A26273-DA74-4F22-B839-B8CA6796C7A4}" presName="parentText" presStyleLbl="node1" presStyleIdx="2" presStyleCnt="6" custScaleX="122783" custLinFactNeighborX="2832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B460C6-CF8B-4236-8415-CA40579B8841}" type="pres">
      <dgm:prSet presAssocID="{B4A26273-DA74-4F22-B839-B8CA6796C7A4}" presName="negativeSpace" presStyleCnt="0"/>
      <dgm:spPr/>
    </dgm:pt>
    <dgm:pt modelId="{13CC4051-C1D5-47CB-A0FD-BCAF0D6901B3}" type="pres">
      <dgm:prSet presAssocID="{B4A26273-DA74-4F22-B839-B8CA6796C7A4}" presName="childText" presStyleLbl="conFgAcc1" presStyleIdx="2" presStyleCnt="6">
        <dgm:presLayoutVars>
          <dgm:bulletEnabled val="1"/>
        </dgm:presLayoutVars>
      </dgm:prSet>
      <dgm:spPr/>
    </dgm:pt>
    <dgm:pt modelId="{43D1793F-52A0-4E26-B865-7A6F5F325ABD}" type="pres">
      <dgm:prSet presAssocID="{3DB79554-D958-491A-B64A-2D3DDE7A0A64}" presName="spaceBetweenRectangles" presStyleCnt="0"/>
      <dgm:spPr/>
    </dgm:pt>
    <dgm:pt modelId="{2BF5345C-5E32-492F-88A4-64DB74CA61F6}" type="pres">
      <dgm:prSet presAssocID="{7DB72F2D-2129-4E66-8145-30810249EE2B}" presName="parentLin" presStyleCnt="0"/>
      <dgm:spPr/>
    </dgm:pt>
    <dgm:pt modelId="{5C123E8F-F15F-4092-B22F-4E81F54A37C9}" type="pres">
      <dgm:prSet presAssocID="{7DB72F2D-2129-4E66-8145-30810249EE2B}" presName="parentLeftMargin" presStyleLbl="node1" presStyleIdx="2" presStyleCnt="6"/>
      <dgm:spPr/>
      <dgm:t>
        <a:bodyPr/>
        <a:lstStyle/>
        <a:p>
          <a:endParaRPr lang="es-MX"/>
        </a:p>
      </dgm:t>
    </dgm:pt>
    <dgm:pt modelId="{E593D829-00B1-4ACF-BC4E-9863A951223A}" type="pres">
      <dgm:prSet presAssocID="{7DB72F2D-2129-4E66-8145-30810249EE2B}" presName="parentText" presStyleLbl="node1" presStyleIdx="3" presStyleCnt="6" custScaleX="121961" custLinFactNeighborX="2832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E7313D-0E58-4699-B8BE-F0C4A104E32D}" type="pres">
      <dgm:prSet presAssocID="{7DB72F2D-2129-4E66-8145-30810249EE2B}" presName="negativeSpace" presStyleCnt="0"/>
      <dgm:spPr/>
    </dgm:pt>
    <dgm:pt modelId="{40AE0217-0158-420E-9A71-F88092E94FE6}" type="pres">
      <dgm:prSet presAssocID="{7DB72F2D-2129-4E66-8145-30810249EE2B}" presName="childText" presStyleLbl="conFgAcc1" presStyleIdx="3" presStyleCnt="6">
        <dgm:presLayoutVars>
          <dgm:bulletEnabled val="1"/>
        </dgm:presLayoutVars>
      </dgm:prSet>
      <dgm:spPr/>
    </dgm:pt>
    <dgm:pt modelId="{0D7CBEF8-82C3-4723-A2CC-5C737153E096}" type="pres">
      <dgm:prSet presAssocID="{8AE57D1D-F89C-42CF-B209-31676F9BE511}" presName="spaceBetweenRectangles" presStyleCnt="0"/>
      <dgm:spPr/>
    </dgm:pt>
    <dgm:pt modelId="{2DEB4935-63BF-4AD2-8CE6-FBE152306002}" type="pres">
      <dgm:prSet presAssocID="{D122E77E-DDB4-48CF-B433-4B75DCDCE151}" presName="parentLin" presStyleCnt="0"/>
      <dgm:spPr/>
    </dgm:pt>
    <dgm:pt modelId="{BE493AA7-0379-4F48-A9BE-FDB944AB9DE8}" type="pres">
      <dgm:prSet presAssocID="{D122E77E-DDB4-48CF-B433-4B75DCDCE151}" presName="parentLeftMargin" presStyleLbl="node1" presStyleIdx="3" presStyleCnt="6"/>
      <dgm:spPr/>
      <dgm:t>
        <a:bodyPr/>
        <a:lstStyle/>
        <a:p>
          <a:endParaRPr lang="es-MX"/>
        </a:p>
      </dgm:t>
    </dgm:pt>
    <dgm:pt modelId="{D9DF7E23-ED1C-48C0-92AD-4A37D46A0F7B}" type="pres">
      <dgm:prSet presAssocID="{D122E77E-DDB4-48CF-B433-4B75DCDCE151}" presName="parentText" presStyleLbl="node1" presStyleIdx="4" presStyleCnt="6" custScaleX="121961" custLinFactNeighborX="2832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464FDF-A711-4DC8-A465-589D04BCBC25}" type="pres">
      <dgm:prSet presAssocID="{D122E77E-DDB4-48CF-B433-4B75DCDCE151}" presName="negativeSpace" presStyleCnt="0"/>
      <dgm:spPr/>
    </dgm:pt>
    <dgm:pt modelId="{28FEC9F1-1909-4349-8F5F-8D43FE86A542}" type="pres">
      <dgm:prSet presAssocID="{D122E77E-DDB4-48CF-B433-4B75DCDCE151}" presName="childText" presStyleLbl="conFgAcc1" presStyleIdx="4" presStyleCnt="6">
        <dgm:presLayoutVars>
          <dgm:bulletEnabled val="1"/>
        </dgm:presLayoutVars>
      </dgm:prSet>
      <dgm:spPr/>
    </dgm:pt>
    <dgm:pt modelId="{65CA177B-DEA0-4918-8C9C-476038459A44}" type="pres">
      <dgm:prSet presAssocID="{05DD8B48-D67F-472C-A912-FEDF6095BB19}" presName="spaceBetweenRectangles" presStyleCnt="0"/>
      <dgm:spPr/>
    </dgm:pt>
    <dgm:pt modelId="{DB25DDD7-4028-4773-A739-A6682D9A1DCF}" type="pres">
      <dgm:prSet presAssocID="{7844BF22-0B30-49A5-A48B-281B6B52B563}" presName="parentLin" presStyleCnt="0"/>
      <dgm:spPr/>
    </dgm:pt>
    <dgm:pt modelId="{A050E0D9-6B91-4181-9948-4F9B89EE646D}" type="pres">
      <dgm:prSet presAssocID="{7844BF22-0B30-49A5-A48B-281B6B52B563}" presName="parentLeftMargin" presStyleLbl="node1" presStyleIdx="4" presStyleCnt="6"/>
      <dgm:spPr/>
      <dgm:t>
        <a:bodyPr/>
        <a:lstStyle/>
        <a:p>
          <a:endParaRPr lang="es-MX"/>
        </a:p>
      </dgm:t>
    </dgm:pt>
    <dgm:pt modelId="{5B7CC808-8EFD-4A1D-B8DF-ECB4576BEECC}" type="pres">
      <dgm:prSet presAssocID="{7844BF22-0B30-49A5-A48B-281B6B52B563}" presName="parentText" presStyleLbl="node1" presStyleIdx="5" presStyleCnt="6" custScaleX="121961" custLinFactNeighborX="2832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AE2F01-C11B-471C-9A75-D7A3E4E16AD1}" type="pres">
      <dgm:prSet presAssocID="{7844BF22-0B30-49A5-A48B-281B6B52B563}" presName="negativeSpace" presStyleCnt="0"/>
      <dgm:spPr/>
    </dgm:pt>
    <dgm:pt modelId="{A6DB367C-A15B-457D-822B-07B0BD19CE90}" type="pres">
      <dgm:prSet presAssocID="{7844BF22-0B30-49A5-A48B-281B6B52B563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B6BE5422-3819-4037-AAB9-6F547D32B16D}" srcId="{B59E0B5F-476F-492F-8A43-4B44BC9B90F9}" destId="{7844BF22-0B30-49A5-A48B-281B6B52B563}" srcOrd="5" destOrd="0" parTransId="{8963A6BC-80D0-4EB5-B20A-439D21436D1B}" sibTransId="{BBA2ADC0-4E65-467A-8AFB-2CA92707ED2E}"/>
    <dgm:cxn modelId="{ABC60593-EE04-43D8-8D1C-D573E58A05A3}" type="presOf" srcId="{7844BF22-0B30-49A5-A48B-281B6B52B563}" destId="{5B7CC808-8EFD-4A1D-B8DF-ECB4576BEECC}" srcOrd="1" destOrd="0" presId="urn:microsoft.com/office/officeart/2005/8/layout/list1"/>
    <dgm:cxn modelId="{E4BAB3BB-5837-429C-9189-A983F1C3569F}" type="presOf" srcId="{B59E0B5F-476F-492F-8A43-4B44BC9B90F9}" destId="{150AE7AB-06CE-4A63-9CD4-69E67EFD3DAF}" srcOrd="0" destOrd="0" presId="urn:microsoft.com/office/officeart/2005/8/layout/list1"/>
    <dgm:cxn modelId="{536E1477-7CF0-498B-9CBA-B09A5A3D30B5}" type="presOf" srcId="{B4A26273-DA74-4F22-B839-B8CA6796C7A4}" destId="{474C36D2-3F68-493A-8B09-11352C53A896}" srcOrd="0" destOrd="0" presId="urn:microsoft.com/office/officeart/2005/8/layout/list1"/>
    <dgm:cxn modelId="{3D93A684-D996-4F9A-B80E-C54ADADAC74C}" type="presOf" srcId="{7CB6E505-C210-41A4-A5A7-123239F8D160}" destId="{90328B9A-608A-46E3-8CE5-8EFF07BCC4C3}" srcOrd="1" destOrd="0" presId="urn:microsoft.com/office/officeart/2005/8/layout/list1"/>
    <dgm:cxn modelId="{9F46581A-5D73-442B-86AE-8B86627394B4}" srcId="{B59E0B5F-476F-492F-8A43-4B44BC9B90F9}" destId="{D122E77E-DDB4-48CF-B433-4B75DCDCE151}" srcOrd="4" destOrd="0" parTransId="{AB0F2B46-E40C-4210-AE1B-1170AD23383E}" sibTransId="{05DD8B48-D67F-472C-A912-FEDF6095BB19}"/>
    <dgm:cxn modelId="{0CDE5040-6DA3-4FCC-84B7-95E5EDCD4045}" type="presOf" srcId="{6A0292F5-5AE8-4A28-A595-7CBF364D2431}" destId="{C12539F3-B3DC-4891-B555-E43B6B879679}" srcOrd="1" destOrd="0" presId="urn:microsoft.com/office/officeart/2005/8/layout/list1"/>
    <dgm:cxn modelId="{6CF7F523-3995-4374-B42D-10DA4947CE45}" type="presOf" srcId="{7844BF22-0B30-49A5-A48B-281B6B52B563}" destId="{A050E0D9-6B91-4181-9948-4F9B89EE646D}" srcOrd="0" destOrd="0" presId="urn:microsoft.com/office/officeart/2005/8/layout/list1"/>
    <dgm:cxn modelId="{15D33373-EC2A-4163-8C09-B171201C0D65}" type="presOf" srcId="{6A0292F5-5AE8-4A28-A595-7CBF364D2431}" destId="{3FD651B9-DD0C-4D94-BE54-BE16BBE38D9A}" srcOrd="0" destOrd="0" presId="urn:microsoft.com/office/officeart/2005/8/layout/list1"/>
    <dgm:cxn modelId="{3372D35D-2B65-4552-874B-7DDC359257BD}" srcId="{B59E0B5F-476F-492F-8A43-4B44BC9B90F9}" destId="{B4A26273-DA74-4F22-B839-B8CA6796C7A4}" srcOrd="2" destOrd="0" parTransId="{4302CFD8-FB27-4C83-854D-3554F60ED25F}" sibTransId="{3DB79554-D958-491A-B64A-2D3DDE7A0A64}"/>
    <dgm:cxn modelId="{97B314B9-92C2-44E9-997C-6FCE41386C97}" type="presOf" srcId="{D122E77E-DDB4-48CF-B433-4B75DCDCE151}" destId="{BE493AA7-0379-4F48-A9BE-FDB944AB9DE8}" srcOrd="0" destOrd="0" presId="urn:microsoft.com/office/officeart/2005/8/layout/list1"/>
    <dgm:cxn modelId="{CE3F0F76-346F-45F1-92E8-92080CD9E6CF}" type="presOf" srcId="{B4A26273-DA74-4F22-B839-B8CA6796C7A4}" destId="{F75F7614-F13F-491F-BA9C-D838FC903754}" srcOrd="1" destOrd="0" presId="urn:microsoft.com/office/officeart/2005/8/layout/list1"/>
    <dgm:cxn modelId="{D8DB93D4-3941-487D-BD88-0624CA5F9CA7}" type="presOf" srcId="{7DB72F2D-2129-4E66-8145-30810249EE2B}" destId="{5C123E8F-F15F-4092-B22F-4E81F54A37C9}" srcOrd="0" destOrd="0" presId="urn:microsoft.com/office/officeart/2005/8/layout/list1"/>
    <dgm:cxn modelId="{E238746A-0966-489D-A2A0-736E802A552F}" type="presOf" srcId="{7DB72F2D-2129-4E66-8145-30810249EE2B}" destId="{E593D829-00B1-4ACF-BC4E-9863A951223A}" srcOrd="1" destOrd="0" presId="urn:microsoft.com/office/officeart/2005/8/layout/list1"/>
    <dgm:cxn modelId="{30C9EDB1-1137-410C-A5C6-D66CCD44F4DB}" srcId="{B59E0B5F-476F-492F-8A43-4B44BC9B90F9}" destId="{7CB6E505-C210-41A4-A5A7-123239F8D160}" srcOrd="0" destOrd="0" parTransId="{7C2A8D80-B2D9-4506-9C39-7F389A263DDD}" sibTransId="{DD2E6AB2-3D31-4EEB-B294-C044D3D6B24E}"/>
    <dgm:cxn modelId="{83541CA7-A4AF-4030-AD58-B760C7995962}" type="presOf" srcId="{D122E77E-DDB4-48CF-B433-4B75DCDCE151}" destId="{D9DF7E23-ED1C-48C0-92AD-4A37D46A0F7B}" srcOrd="1" destOrd="0" presId="urn:microsoft.com/office/officeart/2005/8/layout/list1"/>
    <dgm:cxn modelId="{C0657808-5F27-4DD5-ABAF-9BC596DDE5C7}" srcId="{B59E0B5F-476F-492F-8A43-4B44BC9B90F9}" destId="{6A0292F5-5AE8-4A28-A595-7CBF364D2431}" srcOrd="1" destOrd="0" parTransId="{1B52D5CB-1A72-4C12-A130-279FD724B9A9}" sibTransId="{CDCEED0C-3357-4852-90D1-B34473ABEC66}"/>
    <dgm:cxn modelId="{79D44B33-A753-4875-B375-DA628B5FA776}" srcId="{B59E0B5F-476F-492F-8A43-4B44BC9B90F9}" destId="{7DB72F2D-2129-4E66-8145-30810249EE2B}" srcOrd="3" destOrd="0" parTransId="{196EF5C1-9C18-4C44-8C98-29D1F167BF84}" sibTransId="{8AE57D1D-F89C-42CF-B209-31676F9BE511}"/>
    <dgm:cxn modelId="{CD79A25A-0923-4A72-A8B6-72F9C58FF061}" type="presOf" srcId="{7CB6E505-C210-41A4-A5A7-123239F8D160}" destId="{0B173B4A-0CD4-434B-896B-D4BF45681DE2}" srcOrd="0" destOrd="0" presId="urn:microsoft.com/office/officeart/2005/8/layout/list1"/>
    <dgm:cxn modelId="{FCA81FBB-DFA9-40A9-ABC7-3BB1CE454DC7}" type="presParOf" srcId="{150AE7AB-06CE-4A63-9CD4-69E67EFD3DAF}" destId="{8E3FF15F-69A8-4A44-8792-61FBEFBF4DBF}" srcOrd="0" destOrd="0" presId="urn:microsoft.com/office/officeart/2005/8/layout/list1"/>
    <dgm:cxn modelId="{42B219D7-CA96-42D2-9169-19B6D3074217}" type="presParOf" srcId="{8E3FF15F-69A8-4A44-8792-61FBEFBF4DBF}" destId="{0B173B4A-0CD4-434B-896B-D4BF45681DE2}" srcOrd="0" destOrd="0" presId="urn:microsoft.com/office/officeart/2005/8/layout/list1"/>
    <dgm:cxn modelId="{798F9AB3-6E3D-4F06-8D27-EAD754082798}" type="presParOf" srcId="{8E3FF15F-69A8-4A44-8792-61FBEFBF4DBF}" destId="{90328B9A-608A-46E3-8CE5-8EFF07BCC4C3}" srcOrd="1" destOrd="0" presId="urn:microsoft.com/office/officeart/2005/8/layout/list1"/>
    <dgm:cxn modelId="{9AFF88A7-EF79-4FD7-AB33-C6D20E492784}" type="presParOf" srcId="{150AE7AB-06CE-4A63-9CD4-69E67EFD3DAF}" destId="{5C6FB4C0-A79E-465F-BB76-FC177AE9F007}" srcOrd="1" destOrd="0" presId="urn:microsoft.com/office/officeart/2005/8/layout/list1"/>
    <dgm:cxn modelId="{CBF3D880-8E9D-43C4-85DE-8181867DEDD9}" type="presParOf" srcId="{150AE7AB-06CE-4A63-9CD4-69E67EFD3DAF}" destId="{26FBF275-ACC8-47FE-A5CB-046F268E1802}" srcOrd="2" destOrd="0" presId="urn:microsoft.com/office/officeart/2005/8/layout/list1"/>
    <dgm:cxn modelId="{104D0CBF-A372-4D8D-8283-62485EBFC472}" type="presParOf" srcId="{150AE7AB-06CE-4A63-9CD4-69E67EFD3DAF}" destId="{C9FBE004-5955-4B0C-90F7-1F6620DE9D18}" srcOrd="3" destOrd="0" presId="urn:microsoft.com/office/officeart/2005/8/layout/list1"/>
    <dgm:cxn modelId="{4A1A4A18-1F35-4301-9768-BF17C74F1BA7}" type="presParOf" srcId="{150AE7AB-06CE-4A63-9CD4-69E67EFD3DAF}" destId="{595B85BF-01B8-47E4-B00B-A361FE975798}" srcOrd="4" destOrd="0" presId="urn:microsoft.com/office/officeart/2005/8/layout/list1"/>
    <dgm:cxn modelId="{E808449D-096A-424D-9586-4A034D803327}" type="presParOf" srcId="{595B85BF-01B8-47E4-B00B-A361FE975798}" destId="{3FD651B9-DD0C-4D94-BE54-BE16BBE38D9A}" srcOrd="0" destOrd="0" presId="urn:microsoft.com/office/officeart/2005/8/layout/list1"/>
    <dgm:cxn modelId="{0546C61E-7FD5-4A16-BEF2-640CEE12732C}" type="presParOf" srcId="{595B85BF-01B8-47E4-B00B-A361FE975798}" destId="{C12539F3-B3DC-4891-B555-E43B6B879679}" srcOrd="1" destOrd="0" presId="urn:microsoft.com/office/officeart/2005/8/layout/list1"/>
    <dgm:cxn modelId="{0E0CC139-C330-44CA-A219-0A309BE3CC34}" type="presParOf" srcId="{150AE7AB-06CE-4A63-9CD4-69E67EFD3DAF}" destId="{7A509DF3-F2FD-4348-9698-BE65B1456C50}" srcOrd="5" destOrd="0" presId="urn:microsoft.com/office/officeart/2005/8/layout/list1"/>
    <dgm:cxn modelId="{1F50961C-258B-4367-A202-762F059F1F39}" type="presParOf" srcId="{150AE7AB-06CE-4A63-9CD4-69E67EFD3DAF}" destId="{F0CC1282-73CA-43F6-A243-1F95B0707421}" srcOrd="6" destOrd="0" presId="urn:microsoft.com/office/officeart/2005/8/layout/list1"/>
    <dgm:cxn modelId="{132BE48A-0101-4684-857B-C3254C7E9DF2}" type="presParOf" srcId="{150AE7AB-06CE-4A63-9CD4-69E67EFD3DAF}" destId="{4BECFF7C-70CA-46E7-A6C1-FC2A16511DB7}" srcOrd="7" destOrd="0" presId="urn:microsoft.com/office/officeart/2005/8/layout/list1"/>
    <dgm:cxn modelId="{88CB9438-7C75-44DC-B5F6-3685114BB4B4}" type="presParOf" srcId="{150AE7AB-06CE-4A63-9CD4-69E67EFD3DAF}" destId="{850D06B9-9F4C-4227-9EBA-C6B4516714DC}" srcOrd="8" destOrd="0" presId="urn:microsoft.com/office/officeart/2005/8/layout/list1"/>
    <dgm:cxn modelId="{01C0820C-FC57-45F7-B8CF-037BCDB1A249}" type="presParOf" srcId="{850D06B9-9F4C-4227-9EBA-C6B4516714DC}" destId="{474C36D2-3F68-493A-8B09-11352C53A896}" srcOrd="0" destOrd="0" presId="urn:microsoft.com/office/officeart/2005/8/layout/list1"/>
    <dgm:cxn modelId="{3619EA7D-BE93-41B5-A9BE-45E2A58D2C02}" type="presParOf" srcId="{850D06B9-9F4C-4227-9EBA-C6B4516714DC}" destId="{F75F7614-F13F-491F-BA9C-D838FC903754}" srcOrd="1" destOrd="0" presId="urn:microsoft.com/office/officeart/2005/8/layout/list1"/>
    <dgm:cxn modelId="{4BA6B880-251A-43D2-86AB-07B403B5C882}" type="presParOf" srcId="{150AE7AB-06CE-4A63-9CD4-69E67EFD3DAF}" destId="{BBB460C6-CF8B-4236-8415-CA40579B8841}" srcOrd="9" destOrd="0" presId="urn:microsoft.com/office/officeart/2005/8/layout/list1"/>
    <dgm:cxn modelId="{45FCAB34-E09B-41C8-9417-172774E72F4E}" type="presParOf" srcId="{150AE7AB-06CE-4A63-9CD4-69E67EFD3DAF}" destId="{13CC4051-C1D5-47CB-A0FD-BCAF0D6901B3}" srcOrd="10" destOrd="0" presId="urn:microsoft.com/office/officeart/2005/8/layout/list1"/>
    <dgm:cxn modelId="{F4FC2D4C-B255-44B4-B448-2114A8506F1B}" type="presParOf" srcId="{150AE7AB-06CE-4A63-9CD4-69E67EFD3DAF}" destId="{43D1793F-52A0-4E26-B865-7A6F5F325ABD}" srcOrd="11" destOrd="0" presId="urn:microsoft.com/office/officeart/2005/8/layout/list1"/>
    <dgm:cxn modelId="{BEB10CE2-786F-407B-93B7-672DF4E923CB}" type="presParOf" srcId="{150AE7AB-06CE-4A63-9CD4-69E67EFD3DAF}" destId="{2BF5345C-5E32-492F-88A4-64DB74CA61F6}" srcOrd="12" destOrd="0" presId="urn:microsoft.com/office/officeart/2005/8/layout/list1"/>
    <dgm:cxn modelId="{C4830E0E-E193-40CA-AE80-6C6ECE143459}" type="presParOf" srcId="{2BF5345C-5E32-492F-88A4-64DB74CA61F6}" destId="{5C123E8F-F15F-4092-B22F-4E81F54A37C9}" srcOrd="0" destOrd="0" presId="urn:microsoft.com/office/officeart/2005/8/layout/list1"/>
    <dgm:cxn modelId="{32EF1696-0FFD-4587-AC62-D430B43EBCA0}" type="presParOf" srcId="{2BF5345C-5E32-492F-88A4-64DB74CA61F6}" destId="{E593D829-00B1-4ACF-BC4E-9863A951223A}" srcOrd="1" destOrd="0" presId="urn:microsoft.com/office/officeart/2005/8/layout/list1"/>
    <dgm:cxn modelId="{5BC599DE-071B-4364-9B56-90408262CC86}" type="presParOf" srcId="{150AE7AB-06CE-4A63-9CD4-69E67EFD3DAF}" destId="{96E7313D-0E58-4699-B8BE-F0C4A104E32D}" srcOrd="13" destOrd="0" presId="urn:microsoft.com/office/officeart/2005/8/layout/list1"/>
    <dgm:cxn modelId="{91098571-133F-4262-99A0-C31EAE1076A2}" type="presParOf" srcId="{150AE7AB-06CE-4A63-9CD4-69E67EFD3DAF}" destId="{40AE0217-0158-420E-9A71-F88092E94FE6}" srcOrd="14" destOrd="0" presId="urn:microsoft.com/office/officeart/2005/8/layout/list1"/>
    <dgm:cxn modelId="{2128BA5C-9818-4778-A2E7-474FFC5E64F4}" type="presParOf" srcId="{150AE7AB-06CE-4A63-9CD4-69E67EFD3DAF}" destId="{0D7CBEF8-82C3-4723-A2CC-5C737153E096}" srcOrd="15" destOrd="0" presId="urn:microsoft.com/office/officeart/2005/8/layout/list1"/>
    <dgm:cxn modelId="{91706B0B-6782-4759-82EA-C2874E935E9B}" type="presParOf" srcId="{150AE7AB-06CE-4A63-9CD4-69E67EFD3DAF}" destId="{2DEB4935-63BF-4AD2-8CE6-FBE152306002}" srcOrd="16" destOrd="0" presId="urn:microsoft.com/office/officeart/2005/8/layout/list1"/>
    <dgm:cxn modelId="{966CF834-2D28-4C12-8D0E-0E4BB3B5DF9A}" type="presParOf" srcId="{2DEB4935-63BF-4AD2-8CE6-FBE152306002}" destId="{BE493AA7-0379-4F48-A9BE-FDB944AB9DE8}" srcOrd="0" destOrd="0" presId="urn:microsoft.com/office/officeart/2005/8/layout/list1"/>
    <dgm:cxn modelId="{B87CB1A4-2D7D-4002-ACA2-9CA6BF18F821}" type="presParOf" srcId="{2DEB4935-63BF-4AD2-8CE6-FBE152306002}" destId="{D9DF7E23-ED1C-48C0-92AD-4A37D46A0F7B}" srcOrd="1" destOrd="0" presId="urn:microsoft.com/office/officeart/2005/8/layout/list1"/>
    <dgm:cxn modelId="{B1657C7C-D33D-497B-A736-495EE7E59930}" type="presParOf" srcId="{150AE7AB-06CE-4A63-9CD4-69E67EFD3DAF}" destId="{77464FDF-A711-4DC8-A465-589D04BCBC25}" srcOrd="17" destOrd="0" presId="urn:microsoft.com/office/officeart/2005/8/layout/list1"/>
    <dgm:cxn modelId="{BBD17B2F-47E4-4A98-9252-26D6EEB8C153}" type="presParOf" srcId="{150AE7AB-06CE-4A63-9CD4-69E67EFD3DAF}" destId="{28FEC9F1-1909-4349-8F5F-8D43FE86A542}" srcOrd="18" destOrd="0" presId="urn:microsoft.com/office/officeart/2005/8/layout/list1"/>
    <dgm:cxn modelId="{C5049C6A-919D-43C1-8137-6E0A559C35B3}" type="presParOf" srcId="{150AE7AB-06CE-4A63-9CD4-69E67EFD3DAF}" destId="{65CA177B-DEA0-4918-8C9C-476038459A44}" srcOrd="19" destOrd="0" presId="urn:microsoft.com/office/officeart/2005/8/layout/list1"/>
    <dgm:cxn modelId="{266C2AF9-D180-4D62-86C0-C163A1D3AAE5}" type="presParOf" srcId="{150AE7AB-06CE-4A63-9CD4-69E67EFD3DAF}" destId="{DB25DDD7-4028-4773-A739-A6682D9A1DCF}" srcOrd="20" destOrd="0" presId="urn:microsoft.com/office/officeart/2005/8/layout/list1"/>
    <dgm:cxn modelId="{9DF5A930-95BD-4CE5-B682-4C313D37DC52}" type="presParOf" srcId="{DB25DDD7-4028-4773-A739-A6682D9A1DCF}" destId="{A050E0D9-6B91-4181-9948-4F9B89EE646D}" srcOrd="0" destOrd="0" presId="urn:microsoft.com/office/officeart/2005/8/layout/list1"/>
    <dgm:cxn modelId="{58235000-CD35-4E31-A79F-467B0B1D75E1}" type="presParOf" srcId="{DB25DDD7-4028-4773-A739-A6682D9A1DCF}" destId="{5B7CC808-8EFD-4A1D-B8DF-ECB4576BEECC}" srcOrd="1" destOrd="0" presId="urn:microsoft.com/office/officeart/2005/8/layout/list1"/>
    <dgm:cxn modelId="{6603B7AC-4A14-44C7-A0A0-4BC306E533F5}" type="presParOf" srcId="{150AE7AB-06CE-4A63-9CD4-69E67EFD3DAF}" destId="{4FAE2F01-C11B-471C-9A75-D7A3E4E16AD1}" srcOrd="21" destOrd="0" presId="urn:microsoft.com/office/officeart/2005/8/layout/list1"/>
    <dgm:cxn modelId="{3267BC61-6378-4B5D-9271-DF7D6543637A}" type="presParOf" srcId="{150AE7AB-06CE-4A63-9CD4-69E67EFD3DAF}" destId="{A6DB367C-A15B-457D-822B-07B0BD19CE90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C7B596-A65A-46B2-B429-C707707F6068}" type="doc">
      <dgm:prSet loTypeId="urn:microsoft.com/office/officeart/2005/8/layout/cycle5" loCatId="cycle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es-MX"/>
        </a:p>
      </dgm:t>
    </dgm:pt>
    <dgm:pt modelId="{E645E6F2-DF34-422E-B069-F1826BF172A3}">
      <dgm:prSet phldrT="[Texto]" custT="1"/>
      <dgm:spPr/>
      <dgm:t>
        <a:bodyPr/>
        <a:lstStyle/>
        <a:p>
          <a:r>
            <a:rPr lang="es-MX" sz="1800" b="1" dirty="0" smtClean="0"/>
            <a:t>Identificación de problemática o situación a atender</a:t>
          </a:r>
          <a:endParaRPr lang="es-MX" sz="1800" b="1" dirty="0"/>
        </a:p>
      </dgm:t>
    </dgm:pt>
    <dgm:pt modelId="{1DE07EA2-908A-4B88-ACD6-D23CCAD92DB2}" type="parTrans" cxnId="{53C36984-229C-4DC9-839C-CD6F8E3FDEC1}">
      <dgm:prSet/>
      <dgm:spPr/>
      <dgm:t>
        <a:bodyPr/>
        <a:lstStyle/>
        <a:p>
          <a:endParaRPr lang="es-MX"/>
        </a:p>
      </dgm:t>
    </dgm:pt>
    <dgm:pt modelId="{AC911D22-701C-48FC-8141-CCE24F3F01C2}" type="sibTrans" cxnId="{53C36984-229C-4DC9-839C-CD6F8E3FDEC1}">
      <dgm:prSet/>
      <dgm:spPr/>
      <dgm:t>
        <a:bodyPr/>
        <a:lstStyle/>
        <a:p>
          <a:endParaRPr lang="es-MX"/>
        </a:p>
      </dgm:t>
    </dgm:pt>
    <dgm:pt modelId="{80B2B2B2-23AA-4EFC-939F-F7BD2F54A712}">
      <dgm:prSet phldrT="[Texto]" custT="1"/>
      <dgm:spPr/>
      <dgm:t>
        <a:bodyPr/>
        <a:lstStyle/>
        <a:p>
          <a:r>
            <a:rPr lang="es-MX" sz="1800" b="1" dirty="0" smtClean="0"/>
            <a:t>Definición del objetivo deseado</a:t>
          </a:r>
          <a:endParaRPr lang="es-MX" sz="1800" b="1" dirty="0"/>
        </a:p>
      </dgm:t>
    </dgm:pt>
    <dgm:pt modelId="{8D9CAC00-D6D0-462E-9089-2CE5DF9941D2}" type="parTrans" cxnId="{054C9B9D-2E37-4B77-91E5-453486D361F5}">
      <dgm:prSet/>
      <dgm:spPr/>
      <dgm:t>
        <a:bodyPr/>
        <a:lstStyle/>
        <a:p>
          <a:endParaRPr lang="es-MX"/>
        </a:p>
      </dgm:t>
    </dgm:pt>
    <dgm:pt modelId="{A8651457-32E8-480F-9EB7-EDC743F5451D}" type="sibTrans" cxnId="{054C9B9D-2E37-4B77-91E5-453486D361F5}">
      <dgm:prSet/>
      <dgm:spPr/>
      <dgm:t>
        <a:bodyPr/>
        <a:lstStyle/>
        <a:p>
          <a:endParaRPr lang="es-MX"/>
        </a:p>
      </dgm:t>
    </dgm:pt>
    <dgm:pt modelId="{5E1CE829-A03B-48F0-B2EA-B70B0806326E}">
      <dgm:prSet phldrT="[Texto]" custT="1"/>
      <dgm:spPr/>
      <dgm:t>
        <a:bodyPr/>
        <a:lstStyle/>
        <a:p>
          <a:r>
            <a:rPr lang="es-MX" sz="1800" b="1" dirty="0" smtClean="0"/>
            <a:t>Diseño del proyecto</a:t>
          </a:r>
          <a:endParaRPr lang="es-MX" sz="1800" b="1" dirty="0"/>
        </a:p>
      </dgm:t>
    </dgm:pt>
    <dgm:pt modelId="{3166F842-CBA9-44DE-8C9B-623ECC2EC366}" type="parTrans" cxnId="{9E5AE052-0847-4308-9F89-465B02EC76E7}">
      <dgm:prSet/>
      <dgm:spPr/>
      <dgm:t>
        <a:bodyPr/>
        <a:lstStyle/>
        <a:p>
          <a:endParaRPr lang="es-MX"/>
        </a:p>
      </dgm:t>
    </dgm:pt>
    <dgm:pt modelId="{9D00A389-3DAB-4CB6-AE4A-B8108DDB7365}" type="sibTrans" cxnId="{9E5AE052-0847-4308-9F89-465B02EC76E7}">
      <dgm:prSet/>
      <dgm:spPr/>
      <dgm:t>
        <a:bodyPr/>
        <a:lstStyle/>
        <a:p>
          <a:endParaRPr lang="es-MX"/>
        </a:p>
      </dgm:t>
    </dgm:pt>
    <dgm:pt modelId="{46D5D040-C643-4BA6-9FCD-ACC8FE7378F1}">
      <dgm:prSet phldrT="[Texto]" custT="1"/>
      <dgm:spPr/>
      <dgm:t>
        <a:bodyPr/>
        <a:lstStyle/>
        <a:p>
          <a:r>
            <a:rPr lang="es-MX" sz="1800" b="1" dirty="0" smtClean="0"/>
            <a:t>Construcción y Publicación</a:t>
          </a:r>
          <a:endParaRPr lang="es-MX" sz="1800" b="1" dirty="0"/>
        </a:p>
      </dgm:t>
    </dgm:pt>
    <dgm:pt modelId="{E834F087-15EE-4F06-AE63-C2FCC74EB608}" type="parTrans" cxnId="{C074B491-E4C4-47E9-A1E6-D6FC7701AB66}">
      <dgm:prSet/>
      <dgm:spPr/>
      <dgm:t>
        <a:bodyPr/>
        <a:lstStyle/>
        <a:p>
          <a:endParaRPr lang="es-MX"/>
        </a:p>
      </dgm:t>
    </dgm:pt>
    <dgm:pt modelId="{8CC871A9-55AC-4DDF-810A-98248F2B5AA3}" type="sibTrans" cxnId="{C074B491-E4C4-47E9-A1E6-D6FC7701AB66}">
      <dgm:prSet/>
      <dgm:spPr/>
      <dgm:t>
        <a:bodyPr/>
        <a:lstStyle/>
        <a:p>
          <a:endParaRPr lang="es-MX"/>
        </a:p>
      </dgm:t>
    </dgm:pt>
    <dgm:pt modelId="{73BB3895-0BC0-405A-9944-F4FABB605079}">
      <dgm:prSet phldrT="[Texto]" custT="1"/>
      <dgm:spPr/>
      <dgm:t>
        <a:bodyPr/>
        <a:lstStyle/>
        <a:p>
          <a:r>
            <a:rPr lang="es-MX" sz="1800" b="1" dirty="0" smtClean="0"/>
            <a:t>Evaluación</a:t>
          </a:r>
          <a:endParaRPr lang="es-MX" sz="1800" b="1" dirty="0"/>
        </a:p>
      </dgm:t>
    </dgm:pt>
    <dgm:pt modelId="{53BA1D83-E983-43E8-A5F8-B20FC0AD518C}" type="parTrans" cxnId="{6F2149F0-19C5-4CD5-B9EA-511B4FB2753D}">
      <dgm:prSet/>
      <dgm:spPr/>
      <dgm:t>
        <a:bodyPr/>
        <a:lstStyle/>
        <a:p>
          <a:endParaRPr lang="es-MX"/>
        </a:p>
      </dgm:t>
    </dgm:pt>
    <dgm:pt modelId="{5A23EE90-9DCE-4698-B3F7-4C361A8DA215}" type="sibTrans" cxnId="{6F2149F0-19C5-4CD5-B9EA-511B4FB2753D}">
      <dgm:prSet/>
      <dgm:spPr/>
      <dgm:t>
        <a:bodyPr/>
        <a:lstStyle/>
        <a:p>
          <a:endParaRPr lang="es-MX"/>
        </a:p>
      </dgm:t>
    </dgm:pt>
    <dgm:pt modelId="{A2ADA879-8ED3-49CE-8D09-5D6DCC00DD05}" type="pres">
      <dgm:prSet presAssocID="{C5C7B596-A65A-46B2-B429-C707707F606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3060F22-D92E-494F-821C-2E874B6CAA5F}" type="pres">
      <dgm:prSet presAssocID="{E645E6F2-DF34-422E-B069-F1826BF172A3}" presName="node" presStyleLbl="node1" presStyleIdx="0" presStyleCnt="5" custScaleX="123138" custScaleY="99241" custRadScaleRad="100018" custRadScaleInc="460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CEC5C9-F676-482C-9BFE-46CA43AC662E}" type="pres">
      <dgm:prSet presAssocID="{E645E6F2-DF34-422E-B069-F1826BF172A3}" presName="spNode" presStyleCnt="0"/>
      <dgm:spPr/>
      <dgm:t>
        <a:bodyPr/>
        <a:lstStyle/>
        <a:p>
          <a:endParaRPr lang="en-US"/>
        </a:p>
      </dgm:t>
    </dgm:pt>
    <dgm:pt modelId="{0C82A021-8D77-4468-84EC-7B559FE3C99F}" type="pres">
      <dgm:prSet presAssocID="{AC911D22-701C-48FC-8141-CCE24F3F01C2}" presName="sibTrans" presStyleLbl="sibTrans1D1" presStyleIdx="0" presStyleCnt="5"/>
      <dgm:spPr/>
      <dgm:t>
        <a:bodyPr/>
        <a:lstStyle/>
        <a:p>
          <a:endParaRPr lang="es-MX"/>
        </a:p>
      </dgm:t>
    </dgm:pt>
    <dgm:pt modelId="{156466E6-90B6-4FE0-93C8-538AA2C43F1B}" type="pres">
      <dgm:prSet presAssocID="{80B2B2B2-23AA-4EFC-939F-F7BD2F54A71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4C4B73-7B26-4639-BB5E-383345CF5C67}" type="pres">
      <dgm:prSet presAssocID="{80B2B2B2-23AA-4EFC-939F-F7BD2F54A712}" presName="spNode" presStyleCnt="0"/>
      <dgm:spPr/>
      <dgm:t>
        <a:bodyPr/>
        <a:lstStyle/>
        <a:p>
          <a:endParaRPr lang="en-US"/>
        </a:p>
      </dgm:t>
    </dgm:pt>
    <dgm:pt modelId="{E6BDBB97-63B8-491A-A4A3-881125CF191D}" type="pres">
      <dgm:prSet presAssocID="{A8651457-32E8-480F-9EB7-EDC743F5451D}" presName="sibTrans" presStyleLbl="sibTrans1D1" presStyleIdx="1" presStyleCnt="5"/>
      <dgm:spPr/>
      <dgm:t>
        <a:bodyPr/>
        <a:lstStyle/>
        <a:p>
          <a:endParaRPr lang="es-MX"/>
        </a:p>
      </dgm:t>
    </dgm:pt>
    <dgm:pt modelId="{2103B4B9-8574-48A7-9983-F6B4E8C823C5}" type="pres">
      <dgm:prSet presAssocID="{5E1CE829-A03B-48F0-B2EA-B70B0806326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2CBB32-7CCD-422F-840A-865A34465A4B}" type="pres">
      <dgm:prSet presAssocID="{5E1CE829-A03B-48F0-B2EA-B70B0806326E}" presName="spNode" presStyleCnt="0"/>
      <dgm:spPr/>
      <dgm:t>
        <a:bodyPr/>
        <a:lstStyle/>
        <a:p>
          <a:endParaRPr lang="en-US"/>
        </a:p>
      </dgm:t>
    </dgm:pt>
    <dgm:pt modelId="{78E21FCB-6ACF-48B7-B6B2-654D1FB3982B}" type="pres">
      <dgm:prSet presAssocID="{9D00A389-3DAB-4CB6-AE4A-B8108DDB7365}" presName="sibTrans" presStyleLbl="sibTrans1D1" presStyleIdx="2" presStyleCnt="5"/>
      <dgm:spPr/>
      <dgm:t>
        <a:bodyPr/>
        <a:lstStyle/>
        <a:p>
          <a:endParaRPr lang="es-MX"/>
        </a:p>
      </dgm:t>
    </dgm:pt>
    <dgm:pt modelId="{A0EB0AA5-BB45-4D5C-907C-DED972D652F0}" type="pres">
      <dgm:prSet presAssocID="{46D5D040-C643-4BA6-9FCD-ACC8FE7378F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7533D1-9069-48EC-96B2-E2FBB4ED1809}" type="pres">
      <dgm:prSet presAssocID="{46D5D040-C643-4BA6-9FCD-ACC8FE7378F1}" presName="spNode" presStyleCnt="0"/>
      <dgm:spPr/>
      <dgm:t>
        <a:bodyPr/>
        <a:lstStyle/>
        <a:p>
          <a:endParaRPr lang="en-US"/>
        </a:p>
      </dgm:t>
    </dgm:pt>
    <dgm:pt modelId="{891BA4B2-C441-4832-AAB9-D5A0540376E8}" type="pres">
      <dgm:prSet presAssocID="{8CC871A9-55AC-4DDF-810A-98248F2B5AA3}" presName="sibTrans" presStyleLbl="sibTrans1D1" presStyleIdx="3" presStyleCnt="5"/>
      <dgm:spPr/>
      <dgm:t>
        <a:bodyPr/>
        <a:lstStyle/>
        <a:p>
          <a:endParaRPr lang="es-MX"/>
        </a:p>
      </dgm:t>
    </dgm:pt>
    <dgm:pt modelId="{F8072CFA-6014-41BB-BE31-5AE918220B04}" type="pres">
      <dgm:prSet presAssocID="{73BB3895-0BC0-405A-9944-F4FABB60507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F32D91-0A34-4670-A3F2-14A56935746F}" type="pres">
      <dgm:prSet presAssocID="{73BB3895-0BC0-405A-9944-F4FABB605079}" presName="spNode" presStyleCnt="0"/>
      <dgm:spPr/>
      <dgm:t>
        <a:bodyPr/>
        <a:lstStyle/>
        <a:p>
          <a:endParaRPr lang="en-US"/>
        </a:p>
      </dgm:t>
    </dgm:pt>
    <dgm:pt modelId="{65059840-3499-4992-9DD9-0EF5B3E460A4}" type="pres">
      <dgm:prSet presAssocID="{5A23EE90-9DCE-4698-B3F7-4C361A8DA215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C074B491-E4C4-47E9-A1E6-D6FC7701AB66}" srcId="{C5C7B596-A65A-46B2-B429-C707707F6068}" destId="{46D5D040-C643-4BA6-9FCD-ACC8FE7378F1}" srcOrd="3" destOrd="0" parTransId="{E834F087-15EE-4F06-AE63-C2FCC74EB608}" sibTransId="{8CC871A9-55AC-4DDF-810A-98248F2B5AA3}"/>
    <dgm:cxn modelId="{795A22FD-F3B0-41F6-8DFB-3FCE113F08E3}" type="presOf" srcId="{C5C7B596-A65A-46B2-B429-C707707F6068}" destId="{A2ADA879-8ED3-49CE-8D09-5D6DCC00DD05}" srcOrd="0" destOrd="0" presId="urn:microsoft.com/office/officeart/2005/8/layout/cycle5"/>
    <dgm:cxn modelId="{7C7A8D73-9E9F-4AED-8301-7F8D12D7EBA8}" type="presOf" srcId="{AC911D22-701C-48FC-8141-CCE24F3F01C2}" destId="{0C82A021-8D77-4468-84EC-7B559FE3C99F}" srcOrd="0" destOrd="0" presId="urn:microsoft.com/office/officeart/2005/8/layout/cycle5"/>
    <dgm:cxn modelId="{70AAF9D9-FAD0-4D2D-94C6-8F62A5D12016}" type="presOf" srcId="{E645E6F2-DF34-422E-B069-F1826BF172A3}" destId="{43060F22-D92E-494F-821C-2E874B6CAA5F}" srcOrd="0" destOrd="0" presId="urn:microsoft.com/office/officeart/2005/8/layout/cycle5"/>
    <dgm:cxn modelId="{9E5AE052-0847-4308-9F89-465B02EC76E7}" srcId="{C5C7B596-A65A-46B2-B429-C707707F6068}" destId="{5E1CE829-A03B-48F0-B2EA-B70B0806326E}" srcOrd="2" destOrd="0" parTransId="{3166F842-CBA9-44DE-8C9B-623ECC2EC366}" sibTransId="{9D00A389-3DAB-4CB6-AE4A-B8108DDB7365}"/>
    <dgm:cxn modelId="{56FF0F95-3849-44E7-B326-E0A206CD88E1}" type="presOf" srcId="{73BB3895-0BC0-405A-9944-F4FABB605079}" destId="{F8072CFA-6014-41BB-BE31-5AE918220B04}" srcOrd="0" destOrd="0" presId="urn:microsoft.com/office/officeart/2005/8/layout/cycle5"/>
    <dgm:cxn modelId="{BBE5CE45-034F-468F-9447-CF3BD2A46A65}" type="presOf" srcId="{8CC871A9-55AC-4DDF-810A-98248F2B5AA3}" destId="{891BA4B2-C441-4832-AAB9-D5A0540376E8}" srcOrd="0" destOrd="0" presId="urn:microsoft.com/office/officeart/2005/8/layout/cycle5"/>
    <dgm:cxn modelId="{054C9B9D-2E37-4B77-91E5-453486D361F5}" srcId="{C5C7B596-A65A-46B2-B429-C707707F6068}" destId="{80B2B2B2-23AA-4EFC-939F-F7BD2F54A712}" srcOrd="1" destOrd="0" parTransId="{8D9CAC00-D6D0-462E-9089-2CE5DF9941D2}" sibTransId="{A8651457-32E8-480F-9EB7-EDC743F5451D}"/>
    <dgm:cxn modelId="{167EF336-28AE-4DB7-8BFC-790F39C44D36}" type="presOf" srcId="{46D5D040-C643-4BA6-9FCD-ACC8FE7378F1}" destId="{A0EB0AA5-BB45-4D5C-907C-DED972D652F0}" srcOrd="0" destOrd="0" presId="urn:microsoft.com/office/officeart/2005/8/layout/cycle5"/>
    <dgm:cxn modelId="{6F2149F0-19C5-4CD5-B9EA-511B4FB2753D}" srcId="{C5C7B596-A65A-46B2-B429-C707707F6068}" destId="{73BB3895-0BC0-405A-9944-F4FABB605079}" srcOrd="4" destOrd="0" parTransId="{53BA1D83-E983-43E8-A5F8-B20FC0AD518C}" sibTransId="{5A23EE90-9DCE-4698-B3F7-4C361A8DA215}"/>
    <dgm:cxn modelId="{F238734F-CD58-43A7-A148-1999C490DE35}" type="presOf" srcId="{A8651457-32E8-480F-9EB7-EDC743F5451D}" destId="{E6BDBB97-63B8-491A-A4A3-881125CF191D}" srcOrd="0" destOrd="0" presId="urn:microsoft.com/office/officeart/2005/8/layout/cycle5"/>
    <dgm:cxn modelId="{912B9B53-7229-48D5-AF96-7B1013CAC2D7}" type="presOf" srcId="{5E1CE829-A03B-48F0-B2EA-B70B0806326E}" destId="{2103B4B9-8574-48A7-9983-F6B4E8C823C5}" srcOrd="0" destOrd="0" presId="urn:microsoft.com/office/officeart/2005/8/layout/cycle5"/>
    <dgm:cxn modelId="{902BCEB7-B8BE-4B97-841B-DF0AC457D5FD}" type="presOf" srcId="{9D00A389-3DAB-4CB6-AE4A-B8108DDB7365}" destId="{78E21FCB-6ACF-48B7-B6B2-654D1FB3982B}" srcOrd="0" destOrd="0" presId="urn:microsoft.com/office/officeart/2005/8/layout/cycle5"/>
    <dgm:cxn modelId="{53C36984-229C-4DC9-839C-CD6F8E3FDEC1}" srcId="{C5C7B596-A65A-46B2-B429-C707707F6068}" destId="{E645E6F2-DF34-422E-B069-F1826BF172A3}" srcOrd="0" destOrd="0" parTransId="{1DE07EA2-908A-4B88-ACD6-D23CCAD92DB2}" sibTransId="{AC911D22-701C-48FC-8141-CCE24F3F01C2}"/>
    <dgm:cxn modelId="{3CF74186-C0DB-4A49-8C39-E0E8A86E2353}" type="presOf" srcId="{5A23EE90-9DCE-4698-B3F7-4C361A8DA215}" destId="{65059840-3499-4992-9DD9-0EF5B3E460A4}" srcOrd="0" destOrd="0" presId="urn:microsoft.com/office/officeart/2005/8/layout/cycle5"/>
    <dgm:cxn modelId="{F156271A-7092-4AC5-87FD-CBC9DB95A0F3}" type="presOf" srcId="{80B2B2B2-23AA-4EFC-939F-F7BD2F54A712}" destId="{156466E6-90B6-4FE0-93C8-538AA2C43F1B}" srcOrd="0" destOrd="0" presId="urn:microsoft.com/office/officeart/2005/8/layout/cycle5"/>
    <dgm:cxn modelId="{02A10A0F-9DDF-4D49-BBD6-BEBCE63C54C7}" type="presParOf" srcId="{A2ADA879-8ED3-49CE-8D09-5D6DCC00DD05}" destId="{43060F22-D92E-494F-821C-2E874B6CAA5F}" srcOrd="0" destOrd="0" presId="urn:microsoft.com/office/officeart/2005/8/layout/cycle5"/>
    <dgm:cxn modelId="{52F0895A-A686-4D4A-BBEC-59BFDA173900}" type="presParOf" srcId="{A2ADA879-8ED3-49CE-8D09-5D6DCC00DD05}" destId="{5BCEC5C9-F676-482C-9BFE-46CA43AC662E}" srcOrd="1" destOrd="0" presId="urn:microsoft.com/office/officeart/2005/8/layout/cycle5"/>
    <dgm:cxn modelId="{DB706DE1-EED4-403B-95E6-7B9D06DD047E}" type="presParOf" srcId="{A2ADA879-8ED3-49CE-8D09-5D6DCC00DD05}" destId="{0C82A021-8D77-4468-84EC-7B559FE3C99F}" srcOrd="2" destOrd="0" presId="urn:microsoft.com/office/officeart/2005/8/layout/cycle5"/>
    <dgm:cxn modelId="{8210AEC9-59CC-4664-8524-2CE383F54B26}" type="presParOf" srcId="{A2ADA879-8ED3-49CE-8D09-5D6DCC00DD05}" destId="{156466E6-90B6-4FE0-93C8-538AA2C43F1B}" srcOrd="3" destOrd="0" presId="urn:microsoft.com/office/officeart/2005/8/layout/cycle5"/>
    <dgm:cxn modelId="{61602C6D-4AE4-4508-936A-52E1380C23E7}" type="presParOf" srcId="{A2ADA879-8ED3-49CE-8D09-5D6DCC00DD05}" destId="{AC4C4B73-7B26-4639-BB5E-383345CF5C67}" srcOrd="4" destOrd="0" presId="urn:microsoft.com/office/officeart/2005/8/layout/cycle5"/>
    <dgm:cxn modelId="{54CB936E-E40C-40AB-B196-79566F52E6C4}" type="presParOf" srcId="{A2ADA879-8ED3-49CE-8D09-5D6DCC00DD05}" destId="{E6BDBB97-63B8-491A-A4A3-881125CF191D}" srcOrd="5" destOrd="0" presId="urn:microsoft.com/office/officeart/2005/8/layout/cycle5"/>
    <dgm:cxn modelId="{0C626150-6BAD-41BF-B228-B63D5A8273B5}" type="presParOf" srcId="{A2ADA879-8ED3-49CE-8D09-5D6DCC00DD05}" destId="{2103B4B9-8574-48A7-9983-F6B4E8C823C5}" srcOrd="6" destOrd="0" presId="urn:microsoft.com/office/officeart/2005/8/layout/cycle5"/>
    <dgm:cxn modelId="{8F04AB9D-C414-41D2-8543-A188B64082E8}" type="presParOf" srcId="{A2ADA879-8ED3-49CE-8D09-5D6DCC00DD05}" destId="{052CBB32-7CCD-422F-840A-865A34465A4B}" srcOrd="7" destOrd="0" presId="urn:microsoft.com/office/officeart/2005/8/layout/cycle5"/>
    <dgm:cxn modelId="{4EE80D82-01B8-466A-A42A-00D37A5D18CE}" type="presParOf" srcId="{A2ADA879-8ED3-49CE-8D09-5D6DCC00DD05}" destId="{78E21FCB-6ACF-48B7-B6B2-654D1FB3982B}" srcOrd="8" destOrd="0" presId="urn:microsoft.com/office/officeart/2005/8/layout/cycle5"/>
    <dgm:cxn modelId="{0EC2E65D-4A3C-42F9-81F5-F31A7A1F8E04}" type="presParOf" srcId="{A2ADA879-8ED3-49CE-8D09-5D6DCC00DD05}" destId="{A0EB0AA5-BB45-4D5C-907C-DED972D652F0}" srcOrd="9" destOrd="0" presId="urn:microsoft.com/office/officeart/2005/8/layout/cycle5"/>
    <dgm:cxn modelId="{BFA31842-8C16-45AA-8F49-C165A0D0AB8C}" type="presParOf" srcId="{A2ADA879-8ED3-49CE-8D09-5D6DCC00DD05}" destId="{327533D1-9069-48EC-96B2-E2FBB4ED1809}" srcOrd="10" destOrd="0" presId="urn:microsoft.com/office/officeart/2005/8/layout/cycle5"/>
    <dgm:cxn modelId="{9CAE1362-6B2B-46F5-8122-B9679170E95D}" type="presParOf" srcId="{A2ADA879-8ED3-49CE-8D09-5D6DCC00DD05}" destId="{891BA4B2-C441-4832-AAB9-D5A0540376E8}" srcOrd="11" destOrd="0" presId="urn:microsoft.com/office/officeart/2005/8/layout/cycle5"/>
    <dgm:cxn modelId="{5EE1833D-4DBA-4A94-949E-FDD7E8B38447}" type="presParOf" srcId="{A2ADA879-8ED3-49CE-8D09-5D6DCC00DD05}" destId="{F8072CFA-6014-41BB-BE31-5AE918220B04}" srcOrd="12" destOrd="0" presId="urn:microsoft.com/office/officeart/2005/8/layout/cycle5"/>
    <dgm:cxn modelId="{BF24DC4A-4810-4D21-BC19-9513336F51A2}" type="presParOf" srcId="{A2ADA879-8ED3-49CE-8D09-5D6DCC00DD05}" destId="{8CF32D91-0A34-4670-A3F2-14A56935746F}" srcOrd="13" destOrd="0" presId="urn:microsoft.com/office/officeart/2005/8/layout/cycle5"/>
    <dgm:cxn modelId="{9219F560-478F-47F6-BFAE-AD3FA0579AD3}" type="presParOf" srcId="{A2ADA879-8ED3-49CE-8D09-5D6DCC00DD05}" destId="{65059840-3499-4992-9DD9-0EF5B3E460A4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CE5ECA5-20E8-421C-8BE7-40A1F78C08EA}" type="doc">
      <dgm:prSet loTypeId="urn:microsoft.com/office/officeart/2011/layout/HexagonRadial" loCatId="officeonline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es-MX"/>
        </a:p>
      </dgm:t>
    </dgm:pt>
    <dgm:pt modelId="{32EA5E1A-AF86-4C71-9094-B22E0D1CF253}">
      <dgm:prSet phldrT="[Texto]" custT="1"/>
      <dgm:spPr/>
      <dgm:t>
        <a:bodyPr/>
        <a:lstStyle/>
        <a:p>
          <a:r>
            <a:rPr lang="es-MX" sz="2400" b="1" dirty="0" smtClean="0"/>
            <a:t>CALIDAD</a:t>
          </a:r>
          <a:endParaRPr lang="es-MX" sz="2400" b="1" dirty="0"/>
        </a:p>
      </dgm:t>
    </dgm:pt>
    <dgm:pt modelId="{CB60A565-73B1-4F56-A0CC-19D5D4AD6A70}" type="parTrans" cxnId="{5DA6B8E6-218D-4564-BCDD-CBB4935F35BD}">
      <dgm:prSet/>
      <dgm:spPr/>
      <dgm:t>
        <a:bodyPr/>
        <a:lstStyle/>
        <a:p>
          <a:endParaRPr lang="es-MX" sz="1600"/>
        </a:p>
      </dgm:t>
    </dgm:pt>
    <dgm:pt modelId="{2C097F47-9A9F-4BEB-A8B6-436605AF9D67}" type="sibTrans" cxnId="{5DA6B8E6-218D-4564-BCDD-CBB4935F35BD}">
      <dgm:prSet/>
      <dgm:spPr/>
      <dgm:t>
        <a:bodyPr/>
        <a:lstStyle/>
        <a:p>
          <a:endParaRPr lang="es-MX" sz="1600"/>
        </a:p>
      </dgm:t>
    </dgm:pt>
    <dgm:pt modelId="{DF69A3FE-1B2F-44D6-908E-5C7564B3A59A}">
      <dgm:prSet phldrT="[Texto]" custT="1"/>
      <dgm:spPr/>
      <dgm:t>
        <a:bodyPr/>
        <a:lstStyle/>
        <a:p>
          <a:r>
            <a:rPr lang="es-MX" sz="1600" b="1" dirty="0" smtClean="0"/>
            <a:t>Confiable</a:t>
          </a:r>
          <a:endParaRPr lang="es-MX" sz="1600" b="1" dirty="0"/>
        </a:p>
      </dgm:t>
    </dgm:pt>
    <dgm:pt modelId="{24CDDE61-C3D8-4C19-AB07-5BF21F3DF52A}" type="parTrans" cxnId="{5917590E-6795-4883-BFD7-21CA79489268}">
      <dgm:prSet/>
      <dgm:spPr/>
      <dgm:t>
        <a:bodyPr/>
        <a:lstStyle/>
        <a:p>
          <a:endParaRPr lang="es-MX" sz="1600"/>
        </a:p>
      </dgm:t>
    </dgm:pt>
    <dgm:pt modelId="{49334C7F-D8F8-4AAB-B2C5-A5C4F29A6364}" type="sibTrans" cxnId="{5917590E-6795-4883-BFD7-21CA79489268}">
      <dgm:prSet/>
      <dgm:spPr/>
      <dgm:t>
        <a:bodyPr/>
        <a:lstStyle/>
        <a:p>
          <a:endParaRPr lang="es-MX" sz="1600"/>
        </a:p>
      </dgm:t>
    </dgm:pt>
    <dgm:pt modelId="{290916B4-5CBF-4DF4-A4FB-DB4749E3EFD0}">
      <dgm:prSet phldrT="[Texto]" custT="1"/>
      <dgm:spPr/>
      <dgm:t>
        <a:bodyPr/>
        <a:lstStyle/>
        <a:p>
          <a:r>
            <a:rPr lang="es-MX" sz="1600" b="1" dirty="0" smtClean="0"/>
            <a:t>Comprensible</a:t>
          </a:r>
          <a:endParaRPr lang="es-MX" sz="1600" b="1" dirty="0"/>
        </a:p>
      </dgm:t>
    </dgm:pt>
    <dgm:pt modelId="{04235FEB-75F7-46D2-BAAC-FF898D2D1FF7}" type="parTrans" cxnId="{F5197AE9-C19E-4E54-84FE-1CF2BD6EF520}">
      <dgm:prSet/>
      <dgm:spPr/>
      <dgm:t>
        <a:bodyPr/>
        <a:lstStyle/>
        <a:p>
          <a:endParaRPr lang="es-MX" sz="1600"/>
        </a:p>
      </dgm:t>
    </dgm:pt>
    <dgm:pt modelId="{4E17987E-768F-454B-B2EE-C15C4B8D0695}" type="sibTrans" cxnId="{F5197AE9-C19E-4E54-84FE-1CF2BD6EF520}">
      <dgm:prSet/>
      <dgm:spPr/>
      <dgm:t>
        <a:bodyPr/>
        <a:lstStyle/>
        <a:p>
          <a:endParaRPr lang="es-MX" sz="1600"/>
        </a:p>
      </dgm:t>
    </dgm:pt>
    <dgm:pt modelId="{B3352C4C-49FE-4007-A003-51DA9BFC60E8}">
      <dgm:prSet phldrT="[Texto]" custT="1"/>
      <dgm:spPr/>
      <dgm:t>
        <a:bodyPr/>
        <a:lstStyle/>
        <a:p>
          <a:r>
            <a:rPr lang="es-MX" sz="1600" b="1" dirty="0" smtClean="0"/>
            <a:t>Veraz</a:t>
          </a:r>
          <a:endParaRPr lang="es-MX" sz="1600" b="1" dirty="0"/>
        </a:p>
      </dgm:t>
    </dgm:pt>
    <dgm:pt modelId="{7ECC6265-7204-4AB5-BE9D-4BD1B18C3AE3}" type="parTrans" cxnId="{3B1B7A7E-FD87-4AEA-82B9-20C2A744E5B5}">
      <dgm:prSet/>
      <dgm:spPr/>
      <dgm:t>
        <a:bodyPr/>
        <a:lstStyle/>
        <a:p>
          <a:endParaRPr lang="es-MX" sz="1600"/>
        </a:p>
      </dgm:t>
    </dgm:pt>
    <dgm:pt modelId="{7E82D1F2-68F7-4AF7-8BAC-F7160C97BEDC}" type="sibTrans" cxnId="{3B1B7A7E-FD87-4AEA-82B9-20C2A744E5B5}">
      <dgm:prSet/>
      <dgm:spPr/>
      <dgm:t>
        <a:bodyPr/>
        <a:lstStyle/>
        <a:p>
          <a:endParaRPr lang="es-MX" sz="1600"/>
        </a:p>
      </dgm:t>
    </dgm:pt>
    <dgm:pt modelId="{35E33CA4-D263-492E-B05C-15DB5E140F35}">
      <dgm:prSet phldrT="[Texto]" custT="1"/>
      <dgm:spPr/>
      <dgm:t>
        <a:bodyPr/>
        <a:lstStyle/>
        <a:p>
          <a:r>
            <a:rPr lang="es-MX" sz="1600" b="1" dirty="0" smtClean="0"/>
            <a:t>Oportuna</a:t>
          </a:r>
          <a:endParaRPr lang="es-MX" sz="1600" b="1" dirty="0"/>
        </a:p>
      </dgm:t>
    </dgm:pt>
    <dgm:pt modelId="{B413C95E-D214-4351-B2D2-EB4C768DF9EF}" type="parTrans" cxnId="{9CC798B7-A1E9-4B01-A9ED-80304C8AAF4B}">
      <dgm:prSet/>
      <dgm:spPr/>
      <dgm:t>
        <a:bodyPr/>
        <a:lstStyle/>
        <a:p>
          <a:endParaRPr lang="es-MX" sz="1600"/>
        </a:p>
      </dgm:t>
    </dgm:pt>
    <dgm:pt modelId="{02EDA7B4-52E2-4A0F-9D6B-847D8388652B}" type="sibTrans" cxnId="{9CC798B7-A1E9-4B01-A9ED-80304C8AAF4B}">
      <dgm:prSet/>
      <dgm:spPr/>
      <dgm:t>
        <a:bodyPr/>
        <a:lstStyle/>
        <a:p>
          <a:endParaRPr lang="es-MX" sz="1600"/>
        </a:p>
      </dgm:t>
    </dgm:pt>
    <dgm:pt modelId="{51BBE7F6-C95B-4CE6-9341-F9FA298B6D7F}">
      <dgm:prSet phldrT="[Texto]" custT="1"/>
      <dgm:spPr/>
      <dgm:t>
        <a:bodyPr/>
        <a:lstStyle/>
        <a:p>
          <a:r>
            <a:rPr lang="es-MX" sz="1600" b="1" dirty="0" smtClean="0"/>
            <a:t>Relevante</a:t>
          </a:r>
          <a:endParaRPr lang="es-MX" sz="1600" b="1" dirty="0"/>
        </a:p>
      </dgm:t>
    </dgm:pt>
    <dgm:pt modelId="{D4CB7CFD-D685-4A6E-9934-FAAF85711C46}" type="parTrans" cxnId="{F17F0FEF-5B78-4CC8-8D39-2B47770A51BE}">
      <dgm:prSet/>
      <dgm:spPr/>
      <dgm:t>
        <a:bodyPr/>
        <a:lstStyle/>
        <a:p>
          <a:endParaRPr lang="es-MX" sz="1600"/>
        </a:p>
      </dgm:t>
    </dgm:pt>
    <dgm:pt modelId="{920BF5FF-2FF4-409C-843E-FC1EAE05AA42}" type="sibTrans" cxnId="{F17F0FEF-5B78-4CC8-8D39-2B47770A51BE}">
      <dgm:prSet/>
      <dgm:spPr/>
      <dgm:t>
        <a:bodyPr/>
        <a:lstStyle/>
        <a:p>
          <a:endParaRPr lang="es-MX" sz="1600"/>
        </a:p>
      </dgm:t>
    </dgm:pt>
    <dgm:pt modelId="{13ECE149-ADE1-4C6E-BE1F-11D02958C91D}">
      <dgm:prSet phldrT="[Texto]" custT="1"/>
      <dgm:spPr/>
      <dgm:t>
        <a:bodyPr/>
        <a:lstStyle/>
        <a:p>
          <a:r>
            <a:rPr lang="es-MX" sz="1600" b="1" dirty="0" smtClean="0"/>
            <a:t>Formato abierto</a:t>
          </a:r>
          <a:endParaRPr lang="es-MX" sz="1600" b="1" dirty="0"/>
        </a:p>
      </dgm:t>
    </dgm:pt>
    <dgm:pt modelId="{34AE68E8-AB16-4D57-8AFE-CB9A359EEF8C}" type="parTrans" cxnId="{752121CF-3FB4-469D-952E-D7648EB4C39D}">
      <dgm:prSet/>
      <dgm:spPr/>
      <dgm:t>
        <a:bodyPr/>
        <a:lstStyle/>
        <a:p>
          <a:endParaRPr lang="es-MX" sz="1600"/>
        </a:p>
      </dgm:t>
    </dgm:pt>
    <dgm:pt modelId="{14AC9985-5FC9-4960-A3EC-5C2E1D902965}" type="sibTrans" cxnId="{752121CF-3FB4-469D-952E-D7648EB4C39D}">
      <dgm:prSet/>
      <dgm:spPr/>
      <dgm:t>
        <a:bodyPr/>
        <a:lstStyle/>
        <a:p>
          <a:endParaRPr lang="es-MX" sz="1600"/>
        </a:p>
      </dgm:t>
    </dgm:pt>
    <dgm:pt modelId="{5880B80B-2756-4BEB-940B-E7248165977E}" type="pres">
      <dgm:prSet presAssocID="{6CE5ECA5-20E8-421C-8BE7-40A1F78C08EA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AEC237D-15D0-4278-9161-6117751E8CC6}" type="pres">
      <dgm:prSet presAssocID="{32EA5E1A-AF86-4C71-9094-B22E0D1CF253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s-MX"/>
        </a:p>
      </dgm:t>
    </dgm:pt>
    <dgm:pt modelId="{7468C21D-E997-48BB-9380-61E31C9014E0}" type="pres">
      <dgm:prSet presAssocID="{DF69A3FE-1B2F-44D6-908E-5C7564B3A59A}" presName="Accent1" presStyleCnt="0"/>
      <dgm:spPr/>
      <dgm:t>
        <a:bodyPr/>
        <a:lstStyle/>
        <a:p>
          <a:endParaRPr lang="en-US"/>
        </a:p>
      </dgm:t>
    </dgm:pt>
    <dgm:pt modelId="{695F5B28-ADD0-467C-8FDE-33D1F1C4FEE9}" type="pres">
      <dgm:prSet presAssocID="{DF69A3FE-1B2F-44D6-908E-5C7564B3A59A}" presName="Accent" presStyleLbl="bgShp" presStyleIdx="0" presStyleCnt="6"/>
      <dgm:spPr/>
      <dgm:t>
        <a:bodyPr/>
        <a:lstStyle/>
        <a:p>
          <a:endParaRPr lang="en-US"/>
        </a:p>
      </dgm:t>
    </dgm:pt>
    <dgm:pt modelId="{BCE233AC-279B-46BA-9F5E-82BA75E9708C}" type="pres">
      <dgm:prSet presAssocID="{DF69A3FE-1B2F-44D6-908E-5C7564B3A59A}" presName="Child1" presStyleLbl="node1" presStyleIdx="0" presStyleCnt="6" custScaleX="1098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CB37C9-90D3-45D4-9E32-F4884F418DD7}" type="pres">
      <dgm:prSet presAssocID="{290916B4-5CBF-4DF4-A4FB-DB4749E3EFD0}" presName="Accent2" presStyleCnt="0"/>
      <dgm:spPr/>
      <dgm:t>
        <a:bodyPr/>
        <a:lstStyle/>
        <a:p>
          <a:endParaRPr lang="en-US"/>
        </a:p>
      </dgm:t>
    </dgm:pt>
    <dgm:pt modelId="{39A7506D-B01F-400B-97D6-95115AB68EFD}" type="pres">
      <dgm:prSet presAssocID="{290916B4-5CBF-4DF4-A4FB-DB4749E3EFD0}" presName="Accent" presStyleLbl="bgShp" presStyleIdx="1" presStyleCnt="6"/>
      <dgm:spPr/>
      <dgm:t>
        <a:bodyPr/>
        <a:lstStyle/>
        <a:p>
          <a:endParaRPr lang="en-US"/>
        </a:p>
      </dgm:t>
    </dgm:pt>
    <dgm:pt modelId="{6F7C8061-7C5A-4716-8BAD-F72A1BD809F8}" type="pres">
      <dgm:prSet presAssocID="{290916B4-5CBF-4DF4-A4FB-DB4749E3EFD0}" presName="Child2" presStyleLbl="node1" presStyleIdx="1" presStyleCnt="6" custScaleX="1123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4FC170-E625-463A-A3F0-24258225BF43}" type="pres">
      <dgm:prSet presAssocID="{B3352C4C-49FE-4007-A003-51DA9BFC60E8}" presName="Accent3" presStyleCnt="0"/>
      <dgm:spPr/>
      <dgm:t>
        <a:bodyPr/>
        <a:lstStyle/>
        <a:p>
          <a:endParaRPr lang="en-US"/>
        </a:p>
      </dgm:t>
    </dgm:pt>
    <dgm:pt modelId="{84807728-3142-47D2-B7CC-530C62A55C2F}" type="pres">
      <dgm:prSet presAssocID="{B3352C4C-49FE-4007-A003-51DA9BFC60E8}" presName="Accent" presStyleLbl="bgShp" presStyleIdx="2" presStyleCnt="6"/>
      <dgm:spPr/>
      <dgm:t>
        <a:bodyPr/>
        <a:lstStyle/>
        <a:p>
          <a:endParaRPr lang="en-US"/>
        </a:p>
      </dgm:t>
    </dgm:pt>
    <dgm:pt modelId="{F9C8C777-65C6-46A3-A48F-272E1CA05C73}" type="pres">
      <dgm:prSet presAssocID="{B3352C4C-49FE-4007-A003-51DA9BFC60E8}" presName="Child3" presStyleLbl="node1" presStyleIdx="2" presStyleCnt="6" custScaleX="105051" custScaleY="1099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6E7832-7FC2-46CB-98E8-BA9BD5F7844F}" type="pres">
      <dgm:prSet presAssocID="{35E33CA4-D263-492E-B05C-15DB5E140F35}" presName="Accent4" presStyleCnt="0"/>
      <dgm:spPr/>
      <dgm:t>
        <a:bodyPr/>
        <a:lstStyle/>
        <a:p>
          <a:endParaRPr lang="en-US"/>
        </a:p>
      </dgm:t>
    </dgm:pt>
    <dgm:pt modelId="{8CC82154-972F-4E98-802D-73B830505F90}" type="pres">
      <dgm:prSet presAssocID="{35E33CA4-D263-492E-B05C-15DB5E140F35}" presName="Accent" presStyleLbl="bgShp" presStyleIdx="3" presStyleCnt="6"/>
      <dgm:spPr/>
      <dgm:t>
        <a:bodyPr/>
        <a:lstStyle/>
        <a:p>
          <a:endParaRPr lang="en-US"/>
        </a:p>
      </dgm:t>
    </dgm:pt>
    <dgm:pt modelId="{2485CD30-9A23-4863-A5AE-171FBB23ED2F}" type="pres">
      <dgm:prSet presAssocID="{35E33CA4-D263-492E-B05C-15DB5E140F35}" presName="Child4" presStyleLbl="node1" presStyleIdx="3" presStyleCnt="6" custScaleX="1098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A18EA7-B186-4548-B046-07A7C25C19C1}" type="pres">
      <dgm:prSet presAssocID="{51BBE7F6-C95B-4CE6-9341-F9FA298B6D7F}" presName="Accent5" presStyleCnt="0"/>
      <dgm:spPr/>
      <dgm:t>
        <a:bodyPr/>
        <a:lstStyle/>
        <a:p>
          <a:endParaRPr lang="en-US"/>
        </a:p>
      </dgm:t>
    </dgm:pt>
    <dgm:pt modelId="{E0922298-7619-43C6-90A6-7AC687D7FD3C}" type="pres">
      <dgm:prSet presAssocID="{51BBE7F6-C95B-4CE6-9341-F9FA298B6D7F}" presName="Accent" presStyleLbl="bgShp" presStyleIdx="4" presStyleCnt="6"/>
      <dgm:spPr/>
      <dgm:t>
        <a:bodyPr/>
        <a:lstStyle/>
        <a:p>
          <a:endParaRPr lang="en-US"/>
        </a:p>
      </dgm:t>
    </dgm:pt>
    <dgm:pt modelId="{C76F3316-652E-40F1-BCD7-FC4A964DB342}" type="pres">
      <dgm:prSet presAssocID="{51BBE7F6-C95B-4CE6-9341-F9FA298B6D7F}" presName="Child5" presStyleLbl="node1" presStyleIdx="4" presStyleCnt="6" custScaleX="106742" custScaleY="1040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DBC90C-1A78-4BA0-A425-02839C85DE6C}" type="pres">
      <dgm:prSet presAssocID="{13ECE149-ADE1-4C6E-BE1F-11D02958C91D}" presName="Accent6" presStyleCnt="0"/>
      <dgm:spPr/>
      <dgm:t>
        <a:bodyPr/>
        <a:lstStyle/>
        <a:p>
          <a:endParaRPr lang="en-US"/>
        </a:p>
      </dgm:t>
    </dgm:pt>
    <dgm:pt modelId="{666E0B04-5ADA-40FF-8CCA-D970392C43CF}" type="pres">
      <dgm:prSet presAssocID="{13ECE149-ADE1-4C6E-BE1F-11D02958C91D}" presName="Accent" presStyleLbl="bgShp" presStyleIdx="5" presStyleCnt="6"/>
      <dgm:spPr/>
      <dgm:t>
        <a:bodyPr/>
        <a:lstStyle/>
        <a:p>
          <a:endParaRPr lang="en-US"/>
        </a:p>
      </dgm:t>
    </dgm:pt>
    <dgm:pt modelId="{11D53E59-EEFD-4FBE-B684-7335502C71B1}" type="pres">
      <dgm:prSet presAssocID="{13ECE149-ADE1-4C6E-BE1F-11D02958C91D}" presName="Child6" presStyleLbl="node1" presStyleIdx="5" presStyleCnt="6" custScaleX="104495" custScaleY="1102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AD5E494-8FA1-4E92-A465-FF9DB03BB530}" type="presOf" srcId="{35E33CA4-D263-492E-B05C-15DB5E140F35}" destId="{2485CD30-9A23-4863-A5AE-171FBB23ED2F}" srcOrd="0" destOrd="0" presId="urn:microsoft.com/office/officeart/2011/layout/HexagonRadial"/>
    <dgm:cxn modelId="{4A2F1FAB-E71D-42AD-8F91-D2343EC5E8DE}" type="presOf" srcId="{B3352C4C-49FE-4007-A003-51DA9BFC60E8}" destId="{F9C8C777-65C6-46A3-A48F-272E1CA05C73}" srcOrd="0" destOrd="0" presId="urn:microsoft.com/office/officeart/2011/layout/HexagonRadial"/>
    <dgm:cxn modelId="{3BC57EF4-1D0E-4616-830B-CAA97ED1B1FD}" type="presOf" srcId="{51BBE7F6-C95B-4CE6-9341-F9FA298B6D7F}" destId="{C76F3316-652E-40F1-BCD7-FC4A964DB342}" srcOrd="0" destOrd="0" presId="urn:microsoft.com/office/officeart/2011/layout/HexagonRadial"/>
    <dgm:cxn modelId="{C1647EA0-F0A9-407E-8C82-4B51A1CBF10C}" type="presOf" srcId="{DF69A3FE-1B2F-44D6-908E-5C7564B3A59A}" destId="{BCE233AC-279B-46BA-9F5E-82BA75E9708C}" srcOrd="0" destOrd="0" presId="urn:microsoft.com/office/officeart/2011/layout/HexagonRadial"/>
    <dgm:cxn modelId="{12CFE1AE-5ABE-4C63-BD38-661845B2D4AC}" type="presOf" srcId="{32EA5E1A-AF86-4C71-9094-B22E0D1CF253}" destId="{9AEC237D-15D0-4278-9161-6117751E8CC6}" srcOrd="0" destOrd="0" presId="urn:microsoft.com/office/officeart/2011/layout/HexagonRadial"/>
    <dgm:cxn modelId="{F5197AE9-C19E-4E54-84FE-1CF2BD6EF520}" srcId="{32EA5E1A-AF86-4C71-9094-B22E0D1CF253}" destId="{290916B4-5CBF-4DF4-A4FB-DB4749E3EFD0}" srcOrd="1" destOrd="0" parTransId="{04235FEB-75F7-46D2-BAAC-FF898D2D1FF7}" sibTransId="{4E17987E-768F-454B-B2EE-C15C4B8D0695}"/>
    <dgm:cxn modelId="{752121CF-3FB4-469D-952E-D7648EB4C39D}" srcId="{32EA5E1A-AF86-4C71-9094-B22E0D1CF253}" destId="{13ECE149-ADE1-4C6E-BE1F-11D02958C91D}" srcOrd="5" destOrd="0" parTransId="{34AE68E8-AB16-4D57-8AFE-CB9A359EEF8C}" sibTransId="{14AC9985-5FC9-4960-A3EC-5C2E1D902965}"/>
    <dgm:cxn modelId="{9CC798B7-A1E9-4B01-A9ED-80304C8AAF4B}" srcId="{32EA5E1A-AF86-4C71-9094-B22E0D1CF253}" destId="{35E33CA4-D263-492E-B05C-15DB5E140F35}" srcOrd="3" destOrd="0" parTransId="{B413C95E-D214-4351-B2D2-EB4C768DF9EF}" sibTransId="{02EDA7B4-52E2-4A0F-9D6B-847D8388652B}"/>
    <dgm:cxn modelId="{7E0D4E45-DD7A-4EDC-A661-D405F48FE2AC}" type="presOf" srcId="{6CE5ECA5-20E8-421C-8BE7-40A1F78C08EA}" destId="{5880B80B-2756-4BEB-940B-E7248165977E}" srcOrd="0" destOrd="0" presId="urn:microsoft.com/office/officeart/2011/layout/HexagonRadial"/>
    <dgm:cxn modelId="{5917590E-6795-4883-BFD7-21CA79489268}" srcId="{32EA5E1A-AF86-4C71-9094-B22E0D1CF253}" destId="{DF69A3FE-1B2F-44D6-908E-5C7564B3A59A}" srcOrd="0" destOrd="0" parTransId="{24CDDE61-C3D8-4C19-AB07-5BF21F3DF52A}" sibTransId="{49334C7F-D8F8-4AAB-B2C5-A5C4F29A6364}"/>
    <dgm:cxn modelId="{3B1B7A7E-FD87-4AEA-82B9-20C2A744E5B5}" srcId="{32EA5E1A-AF86-4C71-9094-B22E0D1CF253}" destId="{B3352C4C-49FE-4007-A003-51DA9BFC60E8}" srcOrd="2" destOrd="0" parTransId="{7ECC6265-7204-4AB5-BE9D-4BD1B18C3AE3}" sibTransId="{7E82D1F2-68F7-4AF7-8BAC-F7160C97BEDC}"/>
    <dgm:cxn modelId="{F17F0FEF-5B78-4CC8-8D39-2B47770A51BE}" srcId="{32EA5E1A-AF86-4C71-9094-B22E0D1CF253}" destId="{51BBE7F6-C95B-4CE6-9341-F9FA298B6D7F}" srcOrd="4" destOrd="0" parTransId="{D4CB7CFD-D685-4A6E-9934-FAAF85711C46}" sibTransId="{920BF5FF-2FF4-409C-843E-FC1EAE05AA42}"/>
    <dgm:cxn modelId="{E1E9B414-22AC-4C9D-9632-B8AE202B7316}" type="presOf" srcId="{290916B4-5CBF-4DF4-A4FB-DB4749E3EFD0}" destId="{6F7C8061-7C5A-4716-8BAD-F72A1BD809F8}" srcOrd="0" destOrd="0" presId="urn:microsoft.com/office/officeart/2011/layout/HexagonRadial"/>
    <dgm:cxn modelId="{B451B1B0-58F1-43A6-9A51-5A4821CF9343}" type="presOf" srcId="{13ECE149-ADE1-4C6E-BE1F-11D02958C91D}" destId="{11D53E59-EEFD-4FBE-B684-7335502C71B1}" srcOrd="0" destOrd="0" presId="urn:microsoft.com/office/officeart/2011/layout/HexagonRadial"/>
    <dgm:cxn modelId="{5DA6B8E6-218D-4564-BCDD-CBB4935F35BD}" srcId="{6CE5ECA5-20E8-421C-8BE7-40A1F78C08EA}" destId="{32EA5E1A-AF86-4C71-9094-B22E0D1CF253}" srcOrd="0" destOrd="0" parTransId="{CB60A565-73B1-4F56-A0CC-19D5D4AD6A70}" sibTransId="{2C097F47-9A9F-4BEB-A8B6-436605AF9D67}"/>
    <dgm:cxn modelId="{DDC27583-9374-4D13-BE5E-F8E9B1650261}" type="presParOf" srcId="{5880B80B-2756-4BEB-940B-E7248165977E}" destId="{9AEC237D-15D0-4278-9161-6117751E8CC6}" srcOrd="0" destOrd="0" presId="urn:microsoft.com/office/officeart/2011/layout/HexagonRadial"/>
    <dgm:cxn modelId="{E9A41F7C-EE7A-4AB1-8E05-55C405E3842B}" type="presParOf" srcId="{5880B80B-2756-4BEB-940B-E7248165977E}" destId="{7468C21D-E997-48BB-9380-61E31C9014E0}" srcOrd="1" destOrd="0" presId="urn:microsoft.com/office/officeart/2011/layout/HexagonRadial"/>
    <dgm:cxn modelId="{956ACFD5-1739-4B9E-8D8D-2F1D4EF50A0B}" type="presParOf" srcId="{7468C21D-E997-48BB-9380-61E31C9014E0}" destId="{695F5B28-ADD0-467C-8FDE-33D1F1C4FEE9}" srcOrd="0" destOrd="0" presId="urn:microsoft.com/office/officeart/2011/layout/HexagonRadial"/>
    <dgm:cxn modelId="{D3DD46E8-5EFA-4CAA-921E-4AA67B748E0B}" type="presParOf" srcId="{5880B80B-2756-4BEB-940B-E7248165977E}" destId="{BCE233AC-279B-46BA-9F5E-82BA75E9708C}" srcOrd="2" destOrd="0" presId="urn:microsoft.com/office/officeart/2011/layout/HexagonRadial"/>
    <dgm:cxn modelId="{EF311403-5697-42ED-A6D7-57C5340A0C6F}" type="presParOf" srcId="{5880B80B-2756-4BEB-940B-E7248165977E}" destId="{30CB37C9-90D3-45D4-9E32-F4884F418DD7}" srcOrd="3" destOrd="0" presId="urn:microsoft.com/office/officeart/2011/layout/HexagonRadial"/>
    <dgm:cxn modelId="{B91F87A3-123B-4063-B6AF-33E1BDCA7F97}" type="presParOf" srcId="{30CB37C9-90D3-45D4-9E32-F4884F418DD7}" destId="{39A7506D-B01F-400B-97D6-95115AB68EFD}" srcOrd="0" destOrd="0" presId="urn:microsoft.com/office/officeart/2011/layout/HexagonRadial"/>
    <dgm:cxn modelId="{1F08A4CC-4BA6-40F6-B438-CC464A8FE1F0}" type="presParOf" srcId="{5880B80B-2756-4BEB-940B-E7248165977E}" destId="{6F7C8061-7C5A-4716-8BAD-F72A1BD809F8}" srcOrd="4" destOrd="0" presId="urn:microsoft.com/office/officeart/2011/layout/HexagonRadial"/>
    <dgm:cxn modelId="{5CDCC59E-C6E4-49E6-A08F-BCFBEA30938E}" type="presParOf" srcId="{5880B80B-2756-4BEB-940B-E7248165977E}" destId="{634FC170-E625-463A-A3F0-24258225BF43}" srcOrd="5" destOrd="0" presId="urn:microsoft.com/office/officeart/2011/layout/HexagonRadial"/>
    <dgm:cxn modelId="{5C997197-9F0D-4B57-977E-F65371F0BD1C}" type="presParOf" srcId="{634FC170-E625-463A-A3F0-24258225BF43}" destId="{84807728-3142-47D2-B7CC-530C62A55C2F}" srcOrd="0" destOrd="0" presId="urn:microsoft.com/office/officeart/2011/layout/HexagonRadial"/>
    <dgm:cxn modelId="{55EE945A-6842-4256-8F2C-9C05BBC857D9}" type="presParOf" srcId="{5880B80B-2756-4BEB-940B-E7248165977E}" destId="{F9C8C777-65C6-46A3-A48F-272E1CA05C73}" srcOrd="6" destOrd="0" presId="urn:microsoft.com/office/officeart/2011/layout/HexagonRadial"/>
    <dgm:cxn modelId="{87043E3D-F502-4C59-8CBB-72A0BA539EF2}" type="presParOf" srcId="{5880B80B-2756-4BEB-940B-E7248165977E}" destId="{9C6E7832-7FC2-46CB-98E8-BA9BD5F7844F}" srcOrd="7" destOrd="0" presId="urn:microsoft.com/office/officeart/2011/layout/HexagonRadial"/>
    <dgm:cxn modelId="{3A709093-8F73-4DFE-B126-444C1D75C8B8}" type="presParOf" srcId="{9C6E7832-7FC2-46CB-98E8-BA9BD5F7844F}" destId="{8CC82154-972F-4E98-802D-73B830505F90}" srcOrd="0" destOrd="0" presId="urn:microsoft.com/office/officeart/2011/layout/HexagonRadial"/>
    <dgm:cxn modelId="{ABD0B140-8C39-4C83-B0F4-6EBA41290773}" type="presParOf" srcId="{5880B80B-2756-4BEB-940B-E7248165977E}" destId="{2485CD30-9A23-4863-A5AE-171FBB23ED2F}" srcOrd="8" destOrd="0" presId="urn:microsoft.com/office/officeart/2011/layout/HexagonRadial"/>
    <dgm:cxn modelId="{C874207C-580A-4BDA-8EFF-57081CAE076B}" type="presParOf" srcId="{5880B80B-2756-4BEB-940B-E7248165977E}" destId="{64A18EA7-B186-4548-B046-07A7C25C19C1}" srcOrd="9" destOrd="0" presId="urn:microsoft.com/office/officeart/2011/layout/HexagonRadial"/>
    <dgm:cxn modelId="{3384A106-35EE-4BC4-8290-E2EEEB709EA8}" type="presParOf" srcId="{64A18EA7-B186-4548-B046-07A7C25C19C1}" destId="{E0922298-7619-43C6-90A6-7AC687D7FD3C}" srcOrd="0" destOrd="0" presId="urn:microsoft.com/office/officeart/2011/layout/HexagonRadial"/>
    <dgm:cxn modelId="{824F4A8C-C24D-4224-93A1-A246D6DAB618}" type="presParOf" srcId="{5880B80B-2756-4BEB-940B-E7248165977E}" destId="{C76F3316-652E-40F1-BCD7-FC4A964DB342}" srcOrd="10" destOrd="0" presId="urn:microsoft.com/office/officeart/2011/layout/HexagonRadial"/>
    <dgm:cxn modelId="{87250FC0-6E26-42F9-81BD-BE65ADAE2D37}" type="presParOf" srcId="{5880B80B-2756-4BEB-940B-E7248165977E}" destId="{39DBC90C-1A78-4BA0-A425-02839C85DE6C}" srcOrd="11" destOrd="0" presId="urn:microsoft.com/office/officeart/2011/layout/HexagonRadial"/>
    <dgm:cxn modelId="{BAD2F019-681E-42D1-B35D-3FDCE3EFCA7A}" type="presParOf" srcId="{39DBC90C-1A78-4BA0-A425-02839C85DE6C}" destId="{666E0B04-5ADA-40FF-8CCA-D970392C43CF}" srcOrd="0" destOrd="0" presId="urn:microsoft.com/office/officeart/2011/layout/HexagonRadial"/>
    <dgm:cxn modelId="{66B5FE45-205E-47A7-B571-FDC26311DE50}" type="presParOf" srcId="{5880B80B-2756-4BEB-940B-E7248165977E}" destId="{11D53E59-EEFD-4FBE-B684-7335502C71B1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F80FCAB-16FE-4213-8076-4DC08A5581E0}" type="doc">
      <dgm:prSet loTypeId="urn:microsoft.com/office/officeart/2005/8/layout/arrow2" loCatId="process" qsTypeId="urn:microsoft.com/office/officeart/2005/8/quickstyle/simple2" qsCatId="simple" csTypeId="urn:microsoft.com/office/officeart/2005/8/colors/accent4_1" csCatId="accent4" phldr="1"/>
      <dgm:spPr/>
    </dgm:pt>
    <dgm:pt modelId="{05C6F796-4590-4C46-AAC8-3A48BFA73DBB}">
      <dgm:prSet phldrT="[Texto]" custT="1"/>
      <dgm:spPr/>
      <dgm:t>
        <a:bodyPr/>
        <a:lstStyle/>
        <a:p>
          <a:pPr algn="ctr"/>
          <a:r>
            <a:rPr lang="es-MX" sz="1600" dirty="0" smtClean="0">
              <a:latin typeface="Arial"/>
              <a:cs typeface="Arial"/>
            </a:rPr>
            <a:t>Visibilizar los beneficios reales de publicar información</a:t>
          </a:r>
          <a:endParaRPr lang="es-MX" sz="1600" dirty="0">
            <a:latin typeface="Arial"/>
            <a:cs typeface="Arial"/>
          </a:endParaRPr>
        </a:p>
      </dgm:t>
    </dgm:pt>
    <dgm:pt modelId="{B1176A65-F925-46FB-B51B-F895F21831AC}" type="parTrans" cxnId="{1216FE89-BB82-42E2-A06C-8A80E75349B7}">
      <dgm:prSet/>
      <dgm:spPr/>
      <dgm:t>
        <a:bodyPr/>
        <a:lstStyle/>
        <a:p>
          <a:endParaRPr lang="es-MX" sz="1600">
            <a:latin typeface="Arial"/>
            <a:cs typeface="Arial"/>
          </a:endParaRPr>
        </a:p>
      </dgm:t>
    </dgm:pt>
    <dgm:pt modelId="{E8B6C086-B42B-4735-9AFB-81277CA5BBB7}" type="sibTrans" cxnId="{1216FE89-BB82-42E2-A06C-8A80E75349B7}">
      <dgm:prSet/>
      <dgm:spPr/>
      <dgm:t>
        <a:bodyPr/>
        <a:lstStyle/>
        <a:p>
          <a:endParaRPr lang="es-MX" sz="1600">
            <a:latin typeface="Arial"/>
            <a:cs typeface="Arial"/>
          </a:endParaRPr>
        </a:p>
      </dgm:t>
    </dgm:pt>
    <dgm:pt modelId="{9601DA68-FF0B-4F44-99B1-1BC6CC74BFFA}">
      <dgm:prSet phldrT="[Texto]" custT="1"/>
      <dgm:spPr/>
      <dgm:t>
        <a:bodyPr/>
        <a:lstStyle/>
        <a:p>
          <a:pPr algn="ctr"/>
          <a:r>
            <a:rPr lang="es-MX" sz="1600" dirty="0" smtClean="0">
              <a:latin typeface="Arial"/>
              <a:cs typeface="Arial"/>
            </a:rPr>
            <a:t>Construir las capacidades institucionales para la generación y publicación de calidad</a:t>
          </a:r>
          <a:endParaRPr lang="es-MX" sz="1600" dirty="0">
            <a:latin typeface="Arial"/>
            <a:cs typeface="Arial"/>
          </a:endParaRPr>
        </a:p>
      </dgm:t>
    </dgm:pt>
    <dgm:pt modelId="{A5FAE7A0-0102-4B1D-B821-767BCB5B51C8}" type="parTrans" cxnId="{4C9D6B5A-3035-475E-80EC-E1C51CD949AE}">
      <dgm:prSet/>
      <dgm:spPr/>
      <dgm:t>
        <a:bodyPr/>
        <a:lstStyle/>
        <a:p>
          <a:endParaRPr lang="es-MX" sz="1600">
            <a:latin typeface="Arial"/>
            <a:cs typeface="Arial"/>
          </a:endParaRPr>
        </a:p>
      </dgm:t>
    </dgm:pt>
    <dgm:pt modelId="{A254AA33-E74E-4252-A2E4-F22E269A34A4}" type="sibTrans" cxnId="{4C9D6B5A-3035-475E-80EC-E1C51CD949AE}">
      <dgm:prSet/>
      <dgm:spPr/>
      <dgm:t>
        <a:bodyPr/>
        <a:lstStyle/>
        <a:p>
          <a:endParaRPr lang="es-MX" sz="1600">
            <a:latin typeface="Arial"/>
            <a:cs typeface="Arial"/>
          </a:endParaRPr>
        </a:p>
      </dgm:t>
    </dgm:pt>
    <dgm:pt modelId="{5551D3FC-9C66-4361-8144-652774040B6A}">
      <dgm:prSet phldrT="[Texto]" custT="1"/>
      <dgm:spPr/>
      <dgm:t>
        <a:bodyPr/>
        <a:lstStyle/>
        <a:p>
          <a:pPr algn="ctr"/>
          <a:r>
            <a:rPr lang="es-MX" sz="1600" dirty="0" smtClean="0">
              <a:latin typeface="Arial"/>
              <a:cs typeface="Arial"/>
            </a:rPr>
            <a:t>Promover que la sociedad se apropie de su derecho de acceso a la información como un instrumento capaz de transformar su vida</a:t>
          </a:r>
          <a:endParaRPr lang="es-MX" sz="1600" dirty="0">
            <a:latin typeface="Arial"/>
            <a:cs typeface="Arial"/>
          </a:endParaRPr>
        </a:p>
      </dgm:t>
    </dgm:pt>
    <dgm:pt modelId="{BE83AA2B-418C-4F31-B389-B5F532D55A9C}" type="parTrans" cxnId="{07D1C9D7-2C52-48FC-B909-7BFC70AD6771}">
      <dgm:prSet/>
      <dgm:spPr/>
      <dgm:t>
        <a:bodyPr/>
        <a:lstStyle/>
        <a:p>
          <a:endParaRPr lang="es-MX" sz="1600">
            <a:latin typeface="Arial"/>
            <a:cs typeface="Arial"/>
          </a:endParaRPr>
        </a:p>
      </dgm:t>
    </dgm:pt>
    <dgm:pt modelId="{38345A9F-672E-4165-ABF1-A5EAD48838BC}" type="sibTrans" cxnId="{07D1C9D7-2C52-48FC-B909-7BFC70AD6771}">
      <dgm:prSet/>
      <dgm:spPr/>
      <dgm:t>
        <a:bodyPr/>
        <a:lstStyle/>
        <a:p>
          <a:endParaRPr lang="es-MX" sz="1600">
            <a:latin typeface="Arial"/>
            <a:cs typeface="Arial"/>
          </a:endParaRPr>
        </a:p>
      </dgm:t>
    </dgm:pt>
    <dgm:pt modelId="{B40CD9C4-3742-40DA-8212-22A711FCF971}" type="pres">
      <dgm:prSet presAssocID="{3F80FCAB-16FE-4213-8076-4DC08A5581E0}" presName="arrowDiagram" presStyleCnt="0">
        <dgm:presLayoutVars>
          <dgm:chMax val="5"/>
          <dgm:dir/>
          <dgm:resizeHandles val="exact"/>
        </dgm:presLayoutVars>
      </dgm:prSet>
      <dgm:spPr/>
    </dgm:pt>
    <dgm:pt modelId="{2E29BC5B-AC91-4EBF-9DE1-31B036B705BF}" type="pres">
      <dgm:prSet presAssocID="{3F80FCAB-16FE-4213-8076-4DC08A5581E0}" presName="arrow" presStyleLbl="bgShp" presStyleIdx="0" presStyleCnt="1"/>
      <dgm:spPr/>
    </dgm:pt>
    <dgm:pt modelId="{CA5F4E61-BD3C-4BEA-9572-C7DCA3DD2864}" type="pres">
      <dgm:prSet presAssocID="{3F80FCAB-16FE-4213-8076-4DC08A5581E0}" presName="arrowDiagram3" presStyleCnt="0"/>
      <dgm:spPr/>
    </dgm:pt>
    <dgm:pt modelId="{471EF262-79DF-45EC-851C-11BCB1E90724}" type="pres">
      <dgm:prSet presAssocID="{05C6F796-4590-4C46-AAC8-3A48BFA73DBB}" presName="bullet3a" presStyleLbl="node1" presStyleIdx="0" presStyleCnt="3"/>
      <dgm:spPr/>
    </dgm:pt>
    <dgm:pt modelId="{43C735FE-C4B3-4556-906B-977E8508E78B}" type="pres">
      <dgm:prSet presAssocID="{05C6F796-4590-4C46-AAC8-3A48BFA73DBB}" presName="textBox3a" presStyleLbl="revTx" presStyleIdx="0" presStyleCnt="3" custLinFactNeighborX="-22077" custLinFactNeighborY="193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C2F66B-321F-41CC-90DF-91CA660241F0}" type="pres">
      <dgm:prSet presAssocID="{9601DA68-FF0B-4F44-99B1-1BC6CC74BFFA}" presName="bullet3b" presStyleLbl="node1" presStyleIdx="1" presStyleCnt="3"/>
      <dgm:spPr/>
    </dgm:pt>
    <dgm:pt modelId="{5D9A1AF8-371E-4CE1-88DC-0170A6786822}" type="pres">
      <dgm:prSet presAssocID="{9601DA68-FF0B-4F44-99B1-1BC6CC74BFFA}" presName="textBox3b" presStyleLbl="revTx" presStyleIdx="1" presStyleCnt="3" custScaleX="123457" custScaleY="58021" custLinFactNeighborX="-5858" custLinFactNeighborY="-102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B97654-55EA-4580-B548-9DFD7F198197}" type="pres">
      <dgm:prSet presAssocID="{5551D3FC-9C66-4361-8144-652774040B6A}" presName="bullet3c" presStyleLbl="node1" presStyleIdx="2" presStyleCnt="3"/>
      <dgm:spPr/>
    </dgm:pt>
    <dgm:pt modelId="{16E9C978-54A1-412E-A7D5-C5906A77A60B}" type="pres">
      <dgm:prSet presAssocID="{5551D3FC-9C66-4361-8144-652774040B6A}" presName="textBox3c" presStyleLbl="revTx" presStyleIdx="2" presStyleCnt="3" custLinFactNeighborX="-1714" custLinFactNeighborY="995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C5DBA81-B9B5-457D-A208-DED91A201362}" type="presOf" srcId="{5551D3FC-9C66-4361-8144-652774040B6A}" destId="{16E9C978-54A1-412E-A7D5-C5906A77A60B}" srcOrd="0" destOrd="0" presId="urn:microsoft.com/office/officeart/2005/8/layout/arrow2"/>
    <dgm:cxn modelId="{4453B63F-43A2-4786-9325-30FA95AE2000}" type="presOf" srcId="{05C6F796-4590-4C46-AAC8-3A48BFA73DBB}" destId="{43C735FE-C4B3-4556-906B-977E8508E78B}" srcOrd="0" destOrd="0" presId="urn:microsoft.com/office/officeart/2005/8/layout/arrow2"/>
    <dgm:cxn modelId="{1216FE89-BB82-42E2-A06C-8A80E75349B7}" srcId="{3F80FCAB-16FE-4213-8076-4DC08A5581E0}" destId="{05C6F796-4590-4C46-AAC8-3A48BFA73DBB}" srcOrd="0" destOrd="0" parTransId="{B1176A65-F925-46FB-B51B-F895F21831AC}" sibTransId="{E8B6C086-B42B-4735-9AFB-81277CA5BBB7}"/>
    <dgm:cxn modelId="{51ED81F5-6142-41FA-B097-6F0275C2A285}" type="presOf" srcId="{3F80FCAB-16FE-4213-8076-4DC08A5581E0}" destId="{B40CD9C4-3742-40DA-8212-22A711FCF971}" srcOrd="0" destOrd="0" presId="urn:microsoft.com/office/officeart/2005/8/layout/arrow2"/>
    <dgm:cxn modelId="{4C9D6B5A-3035-475E-80EC-E1C51CD949AE}" srcId="{3F80FCAB-16FE-4213-8076-4DC08A5581E0}" destId="{9601DA68-FF0B-4F44-99B1-1BC6CC74BFFA}" srcOrd="1" destOrd="0" parTransId="{A5FAE7A0-0102-4B1D-B821-767BCB5B51C8}" sibTransId="{A254AA33-E74E-4252-A2E4-F22E269A34A4}"/>
    <dgm:cxn modelId="{07D1C9D7-2C52-48FC-B909-7BFC70AD6771}" srcId="{3F80FCAB-16FE-4213-8076-4DC08A5581E0}" destId="{5551D3FC-9C66-4361-8144-652774040B6A}" srcOrd="2" destOrd="0" parTransId="{BE83AA2B-418C-4F31-B389-B5F532D55A9C}" sibTransId="{38345A9F-672E-4165-ABF1-A5EAD48838BC}"/>
    <dgm:cxn modelId="{C09AA70C-B44C-47A8-89FA-36FC67CB961F}" type="presOf" srcId="{9601DA68-FF0B-4F44-99B1-1BC6CC74BFFA}" destId="{5D9A1AF8-371E-4CE1-88DC-0170A6786822}" srcOrd="0" destOrd="0" presId="urn:microsoft.com/office/officeart/2005/8/layout/arrow2"/>
    <dgm:cxn modelId="{99B70DB6-2733-47AB-8487-C6EF858577A0}" type="presParOf" srcId="{B40CD9C4-3742-40DA-8212-22A711FCF971}" destId="{2E29BC5B-AC91-4EBF-9DE1-31B036B705BF}" srcOrd="0" destOrd="0" presId="urn:microsoft.com/office/officeart/2005/8/layout/arrow2"/>
    <dgm:cxn modelId="{D7BF369E-90B5-4AFE-811C-15B3F08C3125}" type="presParOf" srcId="{B40CD9C4-3742-40DA-8212-22A711FCF971}" destId="{CA5F4E61-BD3C-4BEA-9572-C7DCA3DD2864}" srcOrd="1" destOrd="0" presId="urn:microsoft.com/office/officeart/2005/8/layout/arrow2"/>
    <dgm:cxn modelId="{3E2745C6-C1C0-4CA1-84D9-9D29C8169B80}" type="presParOf" srcId="{CA5F4E61-BD3C-4BEA-9572-C7DCA3DD2864}" destId="{471EF262-79DF-45EC-851C-11BCB1E90724}" srcOrd="0" destOrd="0" presId="urn:microsoft.com/office/officeart/2005/8/layout/arrow2"/>
    <dgm:cxn modelId="{80D70F0A-EA99-450C-BDD0-44615A994CA7}" type="presParOf" srcId="{CA5F4E61-BD3C-4BEA-9572-C7DCA3DD2864}" destId="{43C735FE-C4B3-4556-906B-977E8508E78B}" srcOrd="1" destOrd="0" presId="urn:microsoft.com/office/officeart/2005/8/layout/arrow2"/>
    <dgm:cxn modelId="{69E9A539-4038-4114-AE78-01FC61219CF4}" type="presParOf" srcId="{CA5F4E61-BD3C-4BEA-9572-C7DCA3DD2864}" destId="{3CC2F66B-321F-41CC-90DF-91CA660241F0}" srcOrd="2" destOrd="0" presId="urn:microsoft.com/office/officeart/2005/8/layout/arrow2"/>
    <dgm:cxn modelId="{969355FD-D027-4B7D-8913-D3A7CF534D53}" type="presParOf" srcId="{CA5F4E61-BD3C-4BEA-9572-C7DCA3DD2864}" destId="{5D9A1AF8-371E-4CE1-88DC-0170A6786822}" srcOrd="3" destOrd="0" presId="urn:microsoft.com/office/officeart/2005/8/layout/arrow2"/>
    <dgm:cxn modelId="{AE9D9F75-16CE-41B0-8A99-D3E0E08A0108}" type="presParOf" srcId="{CA5F4E61-BD3C-4BEA-9572-C7DCA3DD2864}" destId="{C0B97654-55EA-4580-B548-9DFD7F198197}" srcOrd="4" destOrd="0" presId="urn:microsoft.com/office/officeart/2005/8/layout/arrow2"/>
    <dgm:cxn modelId="{A0F731BC-34D8-4798-9C4A-A2A7F5998201}" type="presParOf" srcId="{CA5F4E61-BD3C-4BEA-9572-C7DCA3DD2864}" destId="{16E9C978-54A1-412E-A7D5-C5906A77A60B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ágonos radiales"/>
  <dgm:desc val="Se usa para mostrar un proceso secuencial  relacionado con un tema o una idea centrales. Limitado a seis formas de Nivel 2. Funciona mejor con poco texto No aparece el texto sin utilizar, pero queda disponible si cambia entre diseño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6114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830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_s_bnr_s_txt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7650030" y="465480"/>
            <a:ext cx="1352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E6C4F"/>
                </a:solidFill>
              </a:rPr>
              <a:t>ESTADOS</a:t>
            </a:r>
            <a:endParaRPr lang="en-US" sz="1200" dirty="0">
              <a:solidFill>
                <a:srgbClr val="0E6C4F"/>
              </a:solidFill>
            </a:endParaRPr>
          </a:p>
        </p:txBody>
      </p:sp>
      <p:pic>
        <p:nvPicPr>
          <p:cNvPr id="5" name="Picture 4" descr="logo_ifai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486" y="475816"/>
            <a:ext cx="419345" cy="245841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6778309" y="378531"/>
            <a:ext cx="330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10E6B"/>
                </a:solidFill>
              </a:rPr>
              <a:t>+</a:t>
            </a:r>
            <a:endParaRPr lang="en-US" sz="2000" dirty="0">
              <a:solidFill>
                <a:srgbClr val="610E6B"/>
              </a:solidFill>
            </a:endParaRPr>
          </a:p>
        </p:txBody>
      </p:sp>
      <p:pic>
        <p:nvPicPr>
          <p:cNvPr id="8" name="Picture 7" descr="url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176" y="431852"/>
            <a:ext cx="481187" cy="36042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441910" y="378531"/>
            <a:ext cx="330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10E6B"/>
                </a:solidFill>
              </a:rPr>
              <a:t>+</a:t>
            </a:r>
            <a:endParaRPr lang="en-US" sz="2000" dirty="0">
              <a:solidFill>
                <a:srgbClr val="610E6B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6389486" y="812021"/>
            <a:ext cx="189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610E6B"/>
                </a:solidFill>
              </a:rPr>
              <a:t>#CoCreaciónLocal</a:t>
            </a:r>
            <a:endParaRPr lang="en-US" b="1" i="1" dirty="0">
              <a:solidFill>
                <a:srgbClr val="610E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cristel.rosales@ifai.org.mx" TargetMode="External"/><Relationship Id="rId4" Type="http://schemas.openxmlformats.org/officeDocument/2006/relationships/image" Target="../media/image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68632" y="1123470"/>
            <a:ext cx="1668455" cy="531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E6C4F"/>
                </a:solidFill>
              </a:rPr>
              <a:t>ESTADOS</a:t>
            </a:r>
            <a:endParaRPr lang="en-US" sz="2800" dirty="0">
              <a:solidFill>
                <a:srgbClr val="0E6C4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3695" y="2559935"/>
            <a:ext cx="2081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E7152"/>
                </a:solidFill>
              </a:rPr>
              <a:t>#CoCreaciónLocal</a:t>
            </a:r>
            <a:endParaRPr lang="en-US" sz="2000" b="1" i="1" dirty="0">
              <a:solidFill>
                <a:srgbClr val="0E715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9790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2" name="Picture 11" descr="logo_ifa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95" y="1208728"/>
            <a:ext cx="743972" cy="4361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13947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5" name="Picture 14" descr="ur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928" y="1119828"/>
            <a:ext cx="797862" cy="597626"/>
          </a:xfrm>
          <a:prstGeom prst="rect">
            <a:avLst/>
          </a:prstGeom>
        </p:spPr>
      </p:pic>
      <p:sp>
        <p:nvSpPr>
          <p:cNvPr id="10" name="3 Título"/>
          <p:cNvSpPr txBox="1">
            <a:spLocks/>
          </p:cNvSpPr>
          <p:nvPr/>
        </p:nvSpPr>
        <p:spPr>
          <a:xfrm>
            <a:off x="622296" y="4314422"/>
            <a:ext cx="4117126" cy="18803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ABC de la Transparencia</a:t>
            </a:r>
            <a:endParaRPr lang="es-MX" sz="4000" dirty="0" smtClean="0">
              <a:solidFill>
                <a:schemeClr val="bg1"/>
              </a:solidFill>
              <a:latin typeface="Helvetica" panose="020B0604020202030204" pitchFamily="34" charset="0"/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1218863" y="1913604"/>
            <a:ext cx="28392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E7152"/>
                </a:solidFill>
              </a:rPr>
              <a:t>GOBIERNO ABIERTO</a:t>
            </a:r>
          </a:p>
          <a:p>
            <a:pPr algn="ctr"/>
            <a:r>
              <a:rPr lang="en-US" sz="1600" b="1" dirty="0" smtClean="0">
                <a:solidFill>
                  <a:srgbClr val="0E7152"/>
                </a:solidFill>
              </a:rPr>
              <a:t>CO CREACIÓN DESDE LO LOCAL</a:t>
            </a:r>
            <a:endParaRPr lang="en-US" sz="1600" b="1" dirty="0">
              <a:solidFill>
                <a:srgbClr val="0E71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84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3556992" y="2819995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79070" tIns="179070" rIns="179070" bIns="179070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4700" kern="1200"/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080698828"/>
              </p:ext>
            </p:extLst>
          </p:nvPr>
        </p:nvGraphicFramePr>
        <p:xfrm>
          <a:off x="627783" y="1478887"/>
          <a:ext cx="6946711" cy="481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5268028" y="1269239"/>
            <a:ext cx="2988859" cy="646331"/>
          </a:xfrm>
          <a:prstGeom prst="rect">
            <a:avLst/>
          </a:prstGeom>
          <a:noFill/>
          <a:ln w="28575">
            <a:solidFill>
              <a:srgbClr val="610E6B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Tiene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 </a:t>
            </a:r>
            <a:r>
              <a:rPr lang="es-MX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Vo.Bo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los actores relevantes en los procesos de generación, sistematización, publicación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revisión.</a:t>
            </a:r>
            <a:endParaRPr lang="es-MX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482683" y="3234521"/>
            <a:ext cx="2552132" cy="830997"/>
          </a:xfrm>
          <a:prstGeom prst="rect">
            <a:avLst/>
          </a:prstGeom>
          <a:noFill/>
          <a:ln w="28575">
            <a:solidFill>
              <a:srgbClr val="0E6C4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Debe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estar presentada en forma clara y sencilla y en el idioma original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del grupo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poblacional relevante que tenga interés en ella.</a:t>
            </a:r>
            <a:endParaRPr lang="es-MX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232473" y="5158850"/>
            <a:ext cx="2686331" cy="830997"/>
          </a:xfrm>
          <a:prstGeom prst="rect">
            <a:avLst/>
          </a:prstGeom>
          <a:noFill/>
          <a:ln w="28575">
            <a:solidFill>
              <a:srgbClr val="341AF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 información debe ser exacta y sustentable, existen los medios para contrastar la fidelidad de la información.</a:t>
            </a:r>
            <a:endParaRPr lang="es-MX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73191" y="5635903"/>
            <a:ext cx="2483908" cy="830997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Debe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estar organizada de tal manera que su publicación y actualización sea lo más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expedita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posible para preservar su valor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54592" y="2055845"/>
            <a:ext cx="1665027" cy="1754327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Debe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tener los contenidos y estar en los formatos más demandados por la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ciudadanía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sin incluir otra información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accesoria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(a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excepción de que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pueda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ayudar a su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interpretación).</a:t>
            </a:r>
          </a:p>
        </p:txBody>
      </p:sp>
      <p:sp>
        <p:nvSpPr>
          <p:cNvPr id="11" name="Rectángulo 3"/>
          <p:cNvSpPr/>
          <p:nvPr/>
        </p:nvSpPr>
        <p:spPr>
          <a:xfrm>
            <a:off x="432178" y="802385"/>
            <a:ext cx="443976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>
                <a:solidFill>
                  <a:srgbClr val="610E6B"/>
                </a:solidFill>
                <a:latin typeface="Helvetica" panose="020B0604020202030204" pitchFamily="34" charset="0"/>
              </a:rPr>
              <a:t>Criterios mínimos para que la información se considere de calidad</a:t>
            </a:r>
            <a:endParaRPr lang="es-MX" sz="1600" b="1" dirty="0">
              <a:solidFill>
                <a:srgbClr val="610E6B"/>
              </a:solidFill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37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3037153" y="1950295"/>
            <a:ext cx="5881132" cy="362878"/>
            <a:chOff x="2768564" y="0"/>
            <a:chExt cx="5881132" cy="362878"/>
          </a:xfrm>
        </p:grpSpPr>
        <p:sp>
          <p:nvSpPr>
            <p:cNvPr id="8" name="7 Rectángulo"/>
            <p:cNvSpPr/>
            <p:nvPr/>
          </p:nvSpPr>
          <p:spPr>
            <a:xfrm>
              <a:off x="2768564" y="0"/>
              <a:ext cx="5881132" cy="36287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8 Rectángulo"/>
            <p:cNvSpPr/>
            <p:nvPr/>
          </p:nvSpPr>
          <p:spPr>
            <a:xfrm>
              <a:off x="2768564" y="0"/>
              <a:ext cx="5881132" cy="3628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0000"/>
                </a:spcAft>
              </a:pPr>
              <a:endParaRPr lang="es-ES" sz="1400" kern="1200" dirty="0"/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2395363" y="3195081"/>
            <a:ext cx="4353275" cy="467838"/>
            <a:chOff x="4093870" y="622871"/>
            <a:chExt cx="4353275" cy="467838"/>
          </a:xfrm>
        </p:grpSpPr>
        <p:sp>
          <p:nvSpPr>
            <p:cNvPr id="14" name="13 Rectángulo"/>
            <p:cNvSpPr/>
            <p:nvPr/>
          </p:nvSpPr>
          <p:spPr>
            <a:xfrm>
              <a:off x="4093870" y="622871"/>
              <a:ext cx="4353275" cy="46783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14 Rectángulo"/>
            <p:cNvSpPr/>
            <p:nvPr/>
          </p:nvSpPr>
          <p:spPr>
            <a:xfrm>
              <a:off x="4093870" y="622871"/>
              <a:ext cx="4353275" cy="4678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0000"/>
                </a:spcAft>
              </a:pPr>
              <a:endParaRPr lang="es-ES" sz="1400" kern="1200" dirty="0"/>
            </a:p>
          </p:txBody>
        </p:sp>
      </p:grpSp>
      <p:sp>
        <p:nvSpPr>
          <p:cNvPr id="16" name="2 Marcador de contenido"/>
          <p:cNvSpPr>
            <a:spLocks noGrp="1"/>
          </p:cNvSpPr>
          <p:nvPr>
            <p:ph idx="4294967295"/>
          </p:nvPr>
        </p:nvSpPr>
        <p:spPr>
          <a:xfrm>
            <a:off x="554972" y="2258482"/>
            <a:ext cx="8017532" cy="4275259"/>
          </a:xfrm>
          <a:prstGeom prst="rect">
            <a:avLst/>
          </a:prstGeom>
          <a:ln w="285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Clr>
                <a:srgbClr val="610E6B"/>
              </a:buClr>
              <a:buBlip>
                <a:blip r:embed="rId2"/>
              </a:buBlip>
            </a:pPr>
            <a:r>
              <a:rPr lang="es-MX" sz="1400" b="1" dirty="0" smtClean="0">
                <a:solidFill>
                  <a:srgbClr val="595959"/>
                </a:solidFill>
                <a:latin typeface="Arial"/>
                <a:cs typeface="Arial"/>
              </a:rPr>
              <a:t>Gratuitos</a:t>
            </a:r>
            <a:r>
              <a:rPr lang="es-MX" sz="1400" dirty="0">
                <a:solidFill>
                  <a:srgbClr val="595959"/>
                </a:solidFill>
                <a:latin typeface="Arial"/>
                <a:cs typeface="Arial"/>
              </a:rPr>
              <a:t>.- Se </a:t>
            </a:r>
            <a:r>
              <a:rPr lang="es-MX" sz="1400" dirty="0" smtClean="0">
                <a:solidFill>
                  <a:srgbClr val="595959"/>
                </a:solidFill>
                <a:latin typeface="Arial"/>
                <a:cs typeface="Arial"/>
              </a:rPr>
              <a:t>pueden </a:t>
            </a:r>
            <a:r>
              <a:rPr lang="es-MX" sz="1400" dirty="0">
                <a:solidFill>
                  <a:srgbClr val="595959"/>
                </a:solidFill>
                <a:latin typeface="Arial"/>
                <a:cs typeface="Arial"/>
              </a:rPr>
              <a:t>obtener sin mediar contraprestación alguna</a:t>
            </a:r>
            <a:r>
              <a:rPr lang="es-MX" sz="1400" dirty="0" smtClean="0">
                <a:solidFill>
                  <a:srgbClr val="595959"/>
                </a:solidFill>
                <a:latin typeface="Arial"/>
                <a:cs typeface="Arial"/>
              </a:rPr>
              <a:t>.</a:t>
            </a:r>
          </a:p>
          <a:p>
            <a:pPr marL="0" indent="0">
              <a:buClr>
                <a:srgbClr val="610E6B"/>
              </a:buClr>
              <a:buNone/>
            </a:pPr>
            <a:endParaRPr lang="es-ES" sz="900" dirty="0">
              <a:solidFill>
                <a:srgbClr val="595959"/>
              </a:solidFill>
              <a:latin typeface="Arial"/>
              <a:cs typeface="Arial"/>
            </a:endParaRPr>
          </a:p>
          <a:p>
            <a:pPr>
              <a:buClr>
                <a:srgbClr val="610E6B"/>
              </a:buClr>
              <a:buBlip>
                <a:blip r:embed="rId2"/>
              </a:buBlip>
            </a:pPr>
            <a:r>
              <a:rPr lang="es-MX" sz="1400" b="1" dirty="0" smtClean="0">
                <a:solidFill>
                  <a:srgbClr val="595959"/>
                </a:solidFill>
                <a:latin typeface="Arial"/>
                <a:cs typeface="Arial"/>
              </a:rPr>
              <a:t>No </a:t>
            </a:r>
            <a:r>
              <a:rPr lang="es-MX" sz="1400" b="1" dirty="0">
                <a:solidFill>
                  <a:srgbClr val="595959"/>
                </a:solidFill>
                <a:latin typeface="Arial"/>
                <a:cs typeface="Arial"/>
              </a:rPr>
              <a:t>discriminatorios</a:t>
            </a:r>
            <a:r>
              <a:rPr lang="es-MX" sz="1400" dirty="0">
                <a:solidFill>
                  <a:srgbClr val="595959"/>
                </a:solidFill>
                <a:latin typeface="Arial"/>
                <a:cs typeface="Arial"/>
              </a:rPr>
              <a:t>.- Son accesibles sin restricciones a cualquier interesado</a:t>
            </a:r>
            <a:r>
              <a:rPr lang="es-MX" sz="1400" dirty="0" smtClean="0">
                <a:solidFill>
                  <a:srgbClr val="595959"/>
                </a:solidFill>
                <a:latin typeface="Arial"/>
                <a:cs typeface="Arial"/>
              </a:rPr>
              <a:t>.</a:t>
            </a:r>
          </a:p>
          <a:p>
            <a:pPr marL="0" lvl="0" indent="0">
              <a:buClr>
                <a:srgbClr val="610E6B"/>
              </a:buClr>
              <a:buNone/>
            </a:pPr>
            <a:endParaRPr lang="es-ES" sz="900" dirty="0">
              <a:solidFill>
                <a:srgbClr val="595959"/>
              </a:solidFill>
              <a:latin typeface="Arial"/>
              <a:cs typeface="Arial"/>
            </a:endParaRPr>
          </a:p>
          <a:p>
            <a:pPr>
              <a:buClr>
                <a:srgbClr val="610E6B"/>
              </a:buClr>
              <a:buBlip>
                <a:blip r:embed="rId2"/>
              </a:buBlip>
            </a:pPr>
            <a:r>
              <a:rPr lang="es-MX" sz="1400" b="1" dirty="0" smtClean="0">
                <a:solidFill>
                  <a:srgbClr val="595959"/>
                </a:solidFill>
                <a:latin typeface="Arial"/>
                <a:cs typeface="Arial"/>
              </a:rPr>
              <a:t>De </a:t>
            </a:r>
            <a:r>
              <a:rPr lang="es-MX" sz="1400" b="1" dirty="0">
                <a:solidFill>
                  <a:srgbClr val="595959"/>
                </a:solidFill>
                <a:latin typeface="Arial"/>
                <a:cs typeface="Arial"/>
              </a:rPr>
              <a:t>libre uso</a:t>
            </a:r>
            <a:r>
              <a:rPr lang="es-MX" sz="1400" dirty="0">
                <a:solidFill>
                  <a:srgbClr val="595959"/>
                </a:solidFill>
                <a:latin typeface="Arial"/>
                <a:cs typeface="Arial"/>
              </a:rPr>
              <a:t>.- Para </a:t>
            </a:r>
            <a:r>
              <a:rPr lang="es-MX" sz="1400" dirty="0" smtClean="0">
                <a:solidFill>
                  <a:srgbClr val="595959"/>
                </a:solidFill>
                <a:latin typeface="Arial"/>
                <a:cs typeface="Arial"/>
              </a:rPr>
              <a:t>usarlos solo </a:t>
            </a:r>
            <a:r>
              <a:rPr lang="es-MX" sz="1400" dirty="0">
                <a:solidFill>
                  <a:srgbClr val="595959"/>
                </a:solidFill>
                <a:latin typeface="Arial"/>
                <a:cs typeface="Arial"/>
              </a:rPr>
              <a:t>debe citarse la fuente</a:t>
            </a:r>
            <a:r>
              <a:rPr lang="es-MX" sz="1400" dirty="0" smtClean="0">
                <a:solidFill>
                  <a:srgbClr val="595959"/>
                </a:solidFill>
                <a:latin typeface="Arial"/>
                <a:cs typeface="Arial"/>
              </a:rPr>
              <a:t>.</a:t>
            </a:r>
          </a:p>
          <a:p>
            <a:pPr marL="0" indent="0">
              <a:buClr>
                <a:srgbClr val="610E6B"/>
              </a:buClr>
              <a:buNone/>
            </a:pPr>
            <a:endParaRPr lang="es-ES" sz="900" dirty="0">
              <a:solidFill>
                <a:srgbClr val="595959"/>
              </a:solidFill>
              <a:latin typeface="Arial"/>
              <a:cs typeface="Arial"/>
            </a:endParaRPr>
          </a:p>
          <a:p>
            <a:pPr>
              <a:buClr>
                <a:srgbClr val="610E6B"/>
              </a:buClr>
              <a:buBlip>
                <a:blip r:embed="rId2"/>
              </a:buBlip>
            </a:pPr>
            <a:r>
              <a:rPr lang="es-MX" sz="1400" b="1" dirty="0" smtClean="0">
                <a:solidFill>
                  <a:srgbClr val="595959"/>
                </a:solidFill>
                <a:latin typeface="Arial"/>
                <a:cs typeface="Arial"/>
              </a:rPr>
              <a:t>Legibles </a:t>
            </a:r>
            <a:r>
              <a:rPr lang="es-MX" sz="1400" b="1" dirty="0">
                <a:solidFill>
                  <a:srgbClr val="595959"/>
                </a:solidFill>
                <a:latin typeface="Arial"/>
                <a:cs typeface="Arial"/>
              </a:rPr>
              <a:t>por máquinas</a:t>
            </a:r>
            <a:r>
              <a:rPr lang="es-MX" sz="1400" dirty="0">
                <a:solidFill>
                  <a:srgbClr val="595959"/>
                </a:solidFill>
                <a:latin typeface="Arial"/>
                <a:cs typeface="Arial"/>
              </a:rPr>
              <a:t>.- Deberán estar estructurados para ser procesados e interpretados por equipos electrónicos de manera automática</a:t>
            </a:r>
            <a:r>
              <a:rPr lang="es-MX" sz="1400" dirty="0" smtClean="0">
                <a:solidFill>
                  <a:srgbClr val="595959"/>
                </a:solidFill>
                <a:latin typeface="Arial"/>
                <a:cs typeface="Arial"/>
              </a:rPr>
              <a:t>.</a:t>
            </a:r>
          </a:p>
          <a:p>
            <a:pPr marL="0" indent="0">
              <a:buClr>
                <a:srgbClr val="610E6B"/>
              </a:buClr>
              <a:buNone/>
            </a:pPr>
            <a:endParaRPr lang="es-ES" sz="900" dirty="0">
              <a:solidFill>
                <a:srgbClr val="595959"/>
              </a:solidFill>
              <a:latin typeface="Arial"/>
              <a:cs typeface="Arial"/>
            </a:endParaRPr>
          </a:p>
          <a:p>
            <a:pPr>
              <a:buClr>
                <a:srgbClr val="610E6B"/>
              </a:buClr>
              <a:buBlip>
                <a:blip r:embed="rId2"/>
              </a:buBlip>
            </a:pPr>
            <a:r>
              <a:rPr lang="es-MX" sz="1400" b="1" dirty="0" smtClean="0">
                <a:solidFill>
                  <a:srgbClr val="595959"/>
                </a:solidFill>
                <a:latin typeface="Arial"/>
                <a:cs typeface="Arial"/>
              </a:rPr>
              <a:t>Integrales</a:t>
            </a:r>
            <a:r>
              <a:rPr lang="es-MX" sz="1400" dirty="0">
                <a:solidFill>
                  <a:srgbClr val="595959"/>
                </a:solidFill>
                <a:latin typeface="Arial"/>
                <a:cs typeface="Arial"/>
              </a:rPr>
              <a:t>.- Deberán contener el tema que describen a detalle, con los metadatos correspondientes</a:t>
            </a:r>
            <a:r>
              <a:rPr lang="es-MX" sz="1400" dirty="0" smtClean="0">
                <a:solidFill>
                  <a:srgbClr val="595959"/>
                </a:solidFill>
                <a:latin typeface="Arial"/>
                <a:cs typeface="Arial"/>
              </a:rPr>
              <a:t>.</a:t>
            </a:r>
          </a:p>
          <a:p>
            <a:pPr marL="0" indent="0">
              <a:buClr>
                <a:srgbClr val="610E6B"/>
              </a:buClr>
              <a:buNone/>
            </a:pPr>
            <a:endParaRPr lang="es-ES" sz="900" dirty="0">
              <a:solidFill>
                <a:srgbClr val="595959"/>
              </a:solidFill>
              <a:latin typeface="Arial"/>
              <a:cs typeface="Arial"/>
            </a:endParaRPr>
          </a:p>
          <a:p>
            <a:pPr>
              <a:buClr>
                <a:srgbClr val="610E6B"/>
              </a:buClr>
              <a:buBlip>
                <a:blip r:embed="rId2"/>
              </a:buBlip>
            </a:pPr>
            <a:r>
              <a:rPr lang="es-MX" sz="1400" b="1" dirty="0" smtClean="0">
                <a:solidFill>
                  <a:srgbClr val="595959"/>
                </a:solidFill>
                <a:latin typeface="Arial"/>
                <a:cs typeface="Arial"/>
              </a:rPr>
              <a:t>Primarios</a:t>
            </a:r>
            <a:r>
              <a:rPr lang="es-MX" sz="1400" dirty="0">
                <a:solidFill>
                  <a:srgbClr val="595959"/>
                </a:solidFill>
                <a:latin typeface="Arial"/>
                <a:cs typeface="Arial"/>
              </a:rPr>
              <a:t>.- Provendrán de la fuente de origen con el máximo nivel de desagregación posible</a:t>
            </a:r>
            <a:r>
              <a:rPr lang="es-MX" sz="1400" dirty="0" smtClean="0">
                <a:solidFill>
                  <a:srgbClr val="595959"/>
                </a:solidFill>
                <a:latin typeface="Arial"/>
                <a:cs typeface="Arial"/>
              </a:rPr>
              <a:t>.</a:t>
            </a:r>
          </a:p>
          <a:p>
            <a:pPr marL="0" indent="0">
              <a:buClr>
                <a:srgbClr val="610E6B"/>
              </a:buClr>
              <a:buNone/>
            </a:pPr>
            <a:endParaRPr lang="es-ES" sz="900" dirty="0">
              <a:solidFill>
                <a:srgbClr val="595959"/>
              </a:solidFill>
              <a:latin typeface="Arial"/>
              <a:cs typeface="Arial"/>
            </a:endParaRPr>
          </a:p>
          <a:p>
            <a:pPr>
              <a:buClr>
                <a:srgbClr val="610E6B"/>
              </a:buClr>
              <a:buBlip>
                <a:blip r:embed="rId2"/>
              </a:buBlip>
            </a:pPr>
            <a:r>
              <a:rPr lang="es-MX" sz="1400" b="1" dirty="0" smtClean="0">
                <a:solidFill>
                  <a:srgbClr val="595959"/>
                </a:solidFill>
                <a:latin typeface="Arial"/>
                <a:cs typeface="Arial"/>
              </a:rPr>
              <a:t>Permanentes</a:t>
            </a:r>
            <a:r>
              <a:rPr lang="es-MX" sz="1400" dirty="0">
                <a:solidFill>
                  <a:srgbClr val="595959"/>
                </a:solidFill>
                <a:latin typeface="Arial"/>
                <a:cs typeface="Arial"/>
              </a:rPr>
              <a:t>.- Se deberán conservar en el tiempo; para ello, las versiones para uso público se mantendrán disponibles con </a:t>
            </a:r>
            <a:r>
              <a:rPr lang="es-MX" sz="1400" dirty="0" smtClean="0">
                <a:solidFill>
                  <a:srgbClr val="595959"/>
                </a:solidFill>
                <a:latin typeface="Arial"/>
                <a:cs typeface="Arial"/>
              </a:rPr>
              <a:t>identificadores.</a:t>
            </a:r>
          </a:p>
          <a:p>
            <a:pPr marL="0" indent="0">
              <a:buClr>
                <a:srgbClr val="610E6B"/>
              </a:buClr>
              <a:buNone/>
            </a:pPr>
            <a:endParaRPr lang="es-ES" sz="900" dirty="0">
              <a:solidFill>
                <a:srgbClr val="595959"/>
              </a:solidFill>
              <a:latin typeface="Arial"/>
              <a:cs typeface="Arial"/>
            </a:endParaRPr>
          </a:p>
          <a:p>
            <a:pPr>
              <a:buClr>
                <a:srgbClr val="610E6B"/>
              </a:buClr>
              <a:buBlip>
                <a:blip r:embed="rId2"/>
              </a:buBlip>
            </a:pPr>
            <a:r>
              <a:rPr lang="es-MX" sz="1400" b="1" dirty="0" smtClean="0">
                <a:solidFill>
                  <a:srgbClr val="595959"/>
                </a:solidFill>
                <a:latin typeface="Arial"/>
                <a:cs typeface="Arial"/>
              </a:rPr>
              <a:t>Abiertos</a:t>
            </a:r>
            <a:r>
              <a:rPr lang="es-MX" sz="1400" dirty="0">
                <a:solidFill>
                  <a:srgbClr val="595959"/>
                </a:solidFill>
                <a:latin typeface="Arial"/>
                <a:cs typeface="Arial"/>
              </a:rPr>
              <a:t>.- La información debe estar en formatos que no limiten su uso a la posesión, pago o condición de poseer un derecho de propiedad industrial o intelectual</a:t>
            </a:r>
            <a:r>
              <a:rPr lang="es-MX" sz="1400" dirty="0" smtClean="0">
                <a:solidFill>
                  <a:srgbClr val="595959"/>
                </a:solidFill>
                <a:latin typeface="Arial"/>
                <a:cs typeface="Arial"/>
              </a:rPr>
              <a:t>.</a:t>
            </a:r>
            <a:endParaRPr lang="es-ES" sz="1400" dirty="0">
              <a:solidFill>
                <a:srgbClr val="595959"/>
              </a:solidFill>
              <a:latin typeface="Arial"/>
              <a:cs typeface="Arial"/>
            </a:endParaRPr>
          </a:p>
          <a:p>
            <a:pPr>
              <a:buClr>
                <a:srgbClr val="610E6B"/>
              </a:buClr>
            </a:pPr>
            <a:endParaRPr lang="es-ES" sz="1400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sp>
        <p:nvSpPr>
          <p:cNvPr id="5" name="4 Hexágono"/>
          <p:cNvSpPr/>
          <p:nvPr/>
        </p:nvSpPr>
        <p:spPr>
          <a:xfrm>
            <a:off x="554972" y="938575"/>
            <a:ext cx="1579105" cy="1011720"/>
          </a:xfrm>
          <a:prstGeom prst="hexagon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sz="1600" dirty="0" smtClean="0">
                <a:latin typeface="Arial"/>
                <a:cs typeface="Arial"/>
              </a:rPr>
              <a:t>Datos - Formatos Abiertos</a:t>
            </a:r>
            <a:endParaRPr lang="es-ES" sz="1600" dirty="0">
              <a:latin typeface="Arial"/>
              <a:cs typeface="Arial"/>
            </a:endParaRPr>
          </a:p>
        </p:txBody>
      </p:sp>
      <p:sp>
        <p:nvSpPr>
          <p:cNvPr id="11" name="Rectángulo 3"/>
          <p:cNvSpPr/>
          <p:nvPr/>
        </p:nvSpPr>
        <p:spPr>
          <a:xfrm>
            <a:off x="2050796" y="1588213"/>
            <a:ext cx="58594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b="1" dirty="0" smtClean="0">
                <a:solidFill>
                  <a:srgbClr val="610E6B"/>
                </a:solidFill>
                <a:latin typeface="Helvetica" panose="020B0604020202030204" pitchFamily="34" charset="0"/>
              </a:rPr>
              <a:t>…</a:t>
            </a:r>
            <a:r>
              <a:rPr lang="en-US" sz="1600" b="1" dirty="0" err="1" smtClean="0">
                <a:solidFill>
                  <a:srgbClr val="610E6B"/>
                </a:solidFill>
                <a:latin typeface="Helvetica" panose="020B0604020202030204" pitchFamily="34" charset="0"/>
              </a:rPr>
              <a:t>que</a:t>
            </a:r>
            <a:r>
              <a:rPr lang="en-US" sz="1600" b="1" dirty="0" smtClean="0">
                <a:solidFill>
                  <a:srgbClr val="610E6B"/>
                </a:solidFill>
                <a:latin typeface="Helvetica" panose="020B0604020202030204" pitchFamily="34" charset="0"/>
              </a:rPr>
              <a:t> </a:t>
            </a:r>
            <a:r>
              <a:rPr lang="en-US" sz="1600" b="1" dirty="0" err="1" smtClean="0">
                <a:solidFill>
                  <a:srgbClr val="610E6B"/>
                </a:solidFill>
                <a:latin typeface="Helvetica" panose="020B0604020202030204" pitchFamily="34" charset="0"/>
              </a:rPr>
              <a:t>propician</a:t>
            </a:r>
            <a:r>
              <a:rPr lang="en-US" sz="1600" b="1" dirty="0" smtClean="0">
                <a:solidFill>
                  <a:srgbClr val="610E6B"/>
                </a:solidFill>
                <a:latin typeface="Helvetica" panose="020B0604020202030204" pitchFamily="34" charset="0"/>
              </a:rPr>
              <a:t> la </a:t>
            </a:r>
            <a:r>
              <a:rPr lang="en-US" sz="1600" b="1" dirty="0" err="1" smtClean="0">
                <a:solidFill>
                  <a:srgbClr val="610E6B"/>
                </a:solidFill>
                <a:latin typeface="Helvetica" panose="020B0604020202030204" pitchFamily="34" charset="0"/>
              </a:rPr>
              <a:t>reutilización</a:t>
            </a:r>
            <a:endParaRPr lang="es-MX" sz="1600" b="1" dirty="0">
              <a:solidFill>
                <a:srgbClr val="610E6B"/>
              </a:solidFill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30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95673" y="1911990"/>
            <a:ext cx="2545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Buenas</a:t>
            </a:r>
            <a:r>
              <a:rPr lang="en-US" sz="2400" dirty="0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prácticas</a:t>
            </a:r>
            <a:endParaRPr lang="en-US" sz="2400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18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25 CuadroTexto"/>
          <p:cNvSpPr txBox="1"/>
          <p:nvPr/>
        </p:nvSpPr>
        <p:spPr>
          <a:xfrm>
            <a:off x="240284" y="1132597"/>
            <a:ext cx="85488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sz="1600" b="1" dirty="0" smtClean="0">
                <a:solidFill>
                  <a:srgbClr val="610E6B"/>
                </a:solidFill>
                <a:latin typeface="Arial"/>
                <a:cs typeface="Arial"/>
              </a:rPr>
              <a:t>Transparencia Presupuestaria</a:t>
            </a:r>
          </a:p>
          <a:p>
            <a:pPr lvl="0" algn="just"/>
            <a:endParaRPr lang="es-MX" sz="1600" b="1" dirty="0" smtClean="0">
              <a:solidFill>
                <a:srgbClr val="595959"/>
              </a:solidFill>
              <a:latin typeface="Arial"/>
              <a:cs typeface="Arial"/>
            </a:endParaRPr>
          </a:p>
          <a:p>
            <a:pPr algn="just"/>
            <a:r>
              <a:rPr lang="es-MX" sz="1600" b="1" dirty="0" smtClean="0">
                <a:solidFill>
                  <a:srgbClr val="595959"/>
                </a:solidFill>
                <a:latin typeface="Arial"/>
                <a:cs typeface="Arial"/>
              </a:rPr>
              <a:t>Autor:</a:t>
            </a:r>
            <a:r>
              <a:rPr lang="es-MX" sz="1600" dirty="0" smtClean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MX" sz="1600" dirty="0">
                <a:latin typeface="Arial"/>
                <a:cs typeface="Arial"/>
              </a:rPr>
              <a:t>Secretaría de Hacienda y Crédito Público.</a:t>
            </a:r>
          </a:p>
          <a:p>
            <a:pPr lvl="0" algn="just"/>
            <a:r>
              <a:rPr lang="es-MX" sz="1600" b="1" dirty="0" smtClean="0">
                <a:solidFill>
                  <a:srgbClr val="595959"/>
                </a:solidFill>
                <a:latin typeface="Arial"/>
                <a:cs typeface="Arial"/>
              </a:rPr>
              <a:t>Proyecto:</a:t>
            </a:r>
            <a:r>
              <a:rPr lang="es-MX" sz="1600" dirty="0" smtClean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MX" sz="1600" dirty="0">
                <a:latin typeface="Arial"/>
                <a:cs typeface="Arial"/>
              </a:rPr>
              <a:t>Observatorio del presupuesto y gasto público con un lenguaje sencillo y claro que ayuda a los ciudadanos a comprender el proceso presupuestario y de gasto del gobierno federal.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5" t="20471" r="21370" b="9331"/>
          <a:stretch/>
        </p:blipFill>
        <p:spPr bwMode="auto">
          <a:xfrm>
            <a:off x="1912191" y="2702257"/>
            <a:ext cx="5804721" cy="387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174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CuadroTexto"/>
          <p:cNvSpPr txBox="1"/>
          <p:nvPr/>
        </p:nvSpPr>
        <p:spPr>
          <a:xfrm>
            <a:off x="255188" y="1114820"/>
            <a:ext cx="84247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>
                <a:solidFill>
                  <a:srgbClr val="610E6B"/>
                </a:solidFill>
                <a:latin typeface="Arial"/>
                <a:cs typeface="Arial"/>
              </a:rPr>
              <a:t>Quién es quién en los precios</a:t>
            </a:r>
          </a:p>
          <a:p>
            <a:endParaRPr lang="es-MX" sz="1600" b="1" dirty="0">
              <a:solidFill>
                <a:srgbClr val="610E6B"/>
              </a:solidFill>
              <a:latin typeface="Arial"/>
              <a:cs typeface="Arial"/>
            </a:endParaRPr>
          </a:p>
          <a:p>
            <a:pPr algn="just"/>
            <a:r>
              <a:rPr lang="es-MX" sz="1600" b="1" dirty="0" smtClean="0">
                <a:solidFill>
                  <a:srgbClr val="595959"/>
                </a:solidFill>
                <a:latin typeface="Arial"/>
                <a:cs typeface="Arial"/>
              </a:rPr>
              <a:t>Autor:</a:t>
            </a:r>
            <a:r>
              <a:rPr lang="es-MX" sz="1600" dirty="0" smtClean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MX" sz="1600" dirty="0">
                <a:latin typeface="Arial"/>
                <a:cs typeface="Arial"/>
              </a:rPr>
              <a:t>Procuraduría Federal del Consumidor. </a:t>
            </a:r>
          </a:p>
          <a:p>
            <a:pPr algn="just"/>
            <a:r>
              <a:rPr lang="es-MX" sz="1600" b="1" dirty="0" smtClean="0">
                <a:solidFill>
                  <a:srgbClr val="595959"/>
                </a:solidFill>
                <a:latin typeface="Arial"/>
                <a:cs typeface="Arial"/>
              </a:rPr>
              <a:t>Proyecto:</a:t>
            </a:r>
            <a:r>
              <a:rPr lang="es-MX" sz="1600" dirty="0" smtClean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r>
              <a:rPr lang="es-MX" sz="1600" dirty="0">
                <a:latin typeface="Arial"/>
                <a:cs typeface="Arial"/>
              </a:rPr>
              <a:t>Es una herramienta informática que permite consultar y comparar precios de más de dos mil productos, así como localizar la tienda con menor costo en la zona geográfica que el usuario elija.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1" t="8878" r="27730" b="36189"/>
          <a:stretch/>
        </p:blipFill>
        <p:spPr bwMode="auto">
          <a:xfrm>
            <a:off x="2116500" y="2661865"/>
            <a:ext cx="5732061" cy="3752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388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43437" y="3368019"/>
            <a:ext cx="6223852" cy="3211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55120" y="1494868"/>
            <a:ext cx="84702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 una queja ante el CONAPRED</a:t>
            </a:r>
          </a:p>
          <a:p>
            <a:endParaRPr lang="es-MX" sz="16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Autor: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Consejo Nacional para Prevenir la 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Discriminación.</a:t>
            </a:r>
          </a:p>
          <a:p>
            <a:pPr algn="just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Proyecto: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 través de videos animados, publicaciones, caricaturas y cuentos se 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describe y explica el proceso para levantar una 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queja por haber sido objeto de discriminación 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por parte de autoridades federales 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 incluso de otras personas particulares.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515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97126" y="1911990"/>
            <a:ext cx="2542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  <a:endParaRPr lang="en-US" sz="2800" b="1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89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428096" y="1460306"/>
            <a:ext cx="2402006" cy="406265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endParaRPr lang="es-MX" sz="1600" b="1" dirty="0">
              <a:solidFill>
                <a:schemeClr val="accent4">
                  <a:lumMod val="50000"/>
                </a:schemeClr>
              </a:solidFill>
              <a:latin typeface="Arial"/>
              <a:cs typeface="Arial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b="1" dirty="0" smtClean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Dejar de concebir </a:t>
            </a: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la transparencia como una carga administrativa adicional y como un factor de riesgo </a:t>
            </a:r>
            <a:r>
              <a:rPr lang="es-MX" sz="1600" b="1" dirty="0" smtClean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institucional.</a:t>
            </a:r>
          </a:p>
          <a:p>
            <a:pPr algn="just"/>
            <a:endParaRPr lang="es-MX" sz="1600" b="1" dirty="0" smtClean="0">
              <a:solidFill>
                <a:schemeClr val="accent4">
                  <a:lumMod val="50000"/>
                </a:schemeClr>
              </a:solidFill>
              <a:latin typeface="Arial"/>
              <a:cs typeface="Arial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b="1" dirty="0" smtClean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Lograr que ésta </a:t>
            </a: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sea comprendida como una herramienta que hace tangibles beneficios para todas las partes</a:t>
            </a:r>
            <a:r>
              <a:rPr lang="es-MX" sz="1600" b="1" dirty="0" smtClean="0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.</a:t>
            </a:r>
            <a:endParaRPr lang="es-MX" sz="1600" b="1" dirty="0">
              <a:solidFill>
                <a:schemeClr val="accent4">
                  <a:lumMod val="50000"/>
                </a:schemeClr>
              </a:solidFill>
              <a:latin typeface="Arial"/>
              <a:cs typeface="Arial"/>
            </a:endParaRPr>
          </a:p>
          <a:p>
            <a:pPr algn="just"/>
            <a:endParaRPr lang="es-MX" sz="1600" b="1" dirty="0">
              <a:solidFill>
                <a:schemeClr val="accent4">
                  <a:lumMod val="50000"/>
                </a:schemeClr>
              </a:solidFill>
              <a:latin typeface="Arial"/>
              <a:cs typeface="Arial"/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999050928"/>
              </p:ext>
            </p:extLst>
          </p:nvPr>
        </p:nvGraphicFramePr>
        <p:xfrm>
          <a:off x="-54592" y="718959"/>
          <a:ext cx="6482688" cy="5976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3"/>
          <p:cNvSpPr/>
          <p:nvPr/>
        </p:nvSpPr>
        <p:spPr>
          <a:xfrm>
            <a:off x="432178" y="1270863"/>
            <a:ext cx="58594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>
                <a:solidFill>
                  <a:srgbClr val="610E6B"/>
                </a:solidFill>
                <a:latin typeface="Helvetica" panose="020B0604020202030204" pitchFamily="34" charset="0"/>
              </a:rPr>
              <a:t>¿Qué se espera lograr?</a:t>
            </a:r>
            <a:endParaRPr lang="es-MX" sz="1600" b="1" dirty="0">
              <a:solidFill>
                <a:srgbClr val="610E6B"/>
              </a:solidFill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31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62007" y="2003454"/>
            <a:ext cx="1400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E6C4F"/>
                </a:solidFill>
              </a:rPr>
              <a:t>ESTADOS</a:t>
            </a:r>
            <a:endParaRPr lang="en-US" sz="2000" dirty="0">
              <a:solidFill>
                <a:srgbClr val="0E6C4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14805" y="1866136"/>
            <a:ext cx="34276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9" name="Picture 8" descr="logo_ifa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228" y="2010715"/>
            <a:ext cx="624704" cy="3662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15522" y="1866136"/>
            <a:ext cx="34276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1" name="Picture 10" descr="ur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875" y="1927778"/>
            <a:ext cx="728945" cy="5460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96231" y="2854600"/>
            <a:ext cx="51444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4000" dirty="0" smtClean="0">
                <a:solidFill>
                  <a:srgbClr val="0E7152"/>
                </a:solidFill>
              </a:rPr>
              <a:t>Gracias por su atención</a:t>
            </a:r>
            <a:endParaRPr lang="es-MX" sz="4000" dirty="0">
              <a:solidFill>
                <a:srgbClr val="0E7152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874043" y="5114729"/>
            <a:ext cx="6767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600" b="1" dirty="0" smtClean="0">
                <a:solidFill>
                  <a:srgbClr val="595959"/>
                </a:solidFill>
              </a:rPr>
              <a:t>C</a:t>
            </a:r>
            <a:r>
              <a:rPr lang="es-MX" sz="1600" dirty="0" smtClean="0">
                <a:solidFill>
                  <a:srgbClr val="595959"/>
                </a:solidFill>
              </a:rPr>
              <a:t>rístel </a:t>
            </a:r>
            <a:r>
              <a:rPr lang="es-MX" sz="1600" b="1" dirty="0" smtClean="0">
                <a:solidFill>
                  <a:srgbClr val="595959"/>
                </a:solidFill>
              </a:rPr>
              <a:t>R</a:t>
            </a:r>
            <a:r>
              <a:rPr lang="es-MX" sz="1600" dirty="0" smtClean="0">
                <a:solidFill>
                  <a:srgbClr val="595959"/>
                </a:solidFill>
              </a:rPr>
              <a:t>osales </a:t>
            </a:r>
            <a:r>
              <a:rPr lang="es-MX" sz="1600" b="1" dirty="0" smtClean="0">
                <a:solidFill>
                  <a:srgbClr val="595959"/>
                </a:solidFill>
              </a:rPr>
              <a:t>V</a:t>
            </a:r>
            <a:r>
              <a:rPr lang="es-MX" sz="1600" dirty="0" smtClean="0">
                <a:solidFill>
                  <a:srgbClr val="595959"/>
                </a:solidFill>
              </a:rPr>
              <a:t>argas</a:t>
            </a:r>
          </a:p>
          <a:p>
            <a:pPr algn="r"/>
            <a:r>
              <a:rPr lang="es-MX" sz="1600" b="1" dirty="0" smtClean="0">
                <a:solidFill>
                  <a:srgbClr val="595959"/>
                </a:solidFill>
              </a:rPr>
              <a:t>Dirección General de Gobierno Abierto y Transparencia</a:t>
            </a:r>
          </a:p>
          <a:p>
            <a:pPr algn="r"/>
            <a:r>
              <a:rPr lang="es-MX" sz="1600" dirty="0" smtClean="0">
                <a:solidFill>
                  <a:srgbClr val="595959"/>
                </a:solidFill>
              </a:rPr>
              <a:t>Instituto Federal de Acceso a la Información y Protección de Datos</a:t>
            </a:r>
          </a:p>
          <a:p>
            <a:pPr algn="r"/>
            <a:r>
              <a:rPr lang="es-MX" sz="1600" dirty="0" smtClean="0">
                <a:solidFill>
                  <a:srgbClr val="595959"/>
                </a:solidFill>
                <a:hlinkClick r:id="rId5"/>
              </a:rPr>
              <a:t>cristel.rosales@ifai.org.mx</a:t>
            </a:r>
            <a:endParaRPr lang="es-MX" sz="1600" dirty="0" smtClean="0">
              <a:solidFill>
                <a:srgbClr val="595959"/>
              </a:solidFill>
            </a:endParaRPr>
          </a:p>
          <a:p>
            <a:pPr algn="r"/>
            <a:r>
              <a:rPr lang="es-MX" sz="1600" dirty="0" smtClean="0">
                <a:solidFill>
                  <a:srgbClr val="595959"/>
                </a:solidFill>
              </a:rPr>
              <a:t>50042400 Ext.2485</a:t>
            </a:r>
            <a:endParaRPr lang="es-MX" sz="16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12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68632" y="1123470"/>
            <a:ext cx="1668455" cy="531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E6C4F"/>
                </a:solidFill>
              </a:rPr>
              <a:t>ESTADOS</a:t>
            </a:r>
            <a:endParaRPr lang="en-US" sz="2800" dirty="0">
              <a:solidFill>
                <a:srgbClr val="0E6C4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8863" y="1913604"/>
            <a:ext cx="28392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E7152"/>
                </a:solidFill>
              </a:rPr>
              <a:t>GOBIERNO ABIERTO</a:t>
            </a:r>
          </a:p>
          <a:p>
            <a:pPr algn="ctr"/>
            <a:r>
              <a:rPr lang="en-US" sz="1600" b="1" dirty="0" smtClean="0">
                <a:solidFill>
                  <a:srgbClr val="0E7152"/>
                </a:solidFill>
              </a:rPr>
              <a:t>CO CREACIÓN DESDE LO LOCAL</a:t>
            </a:r>
            <a:endParaRPr lang="en-US" sz="1600" b="1" dirty="0">
              <a:solidFill>
                <a:srgbClr val="0E715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3695" y="2559935"/>
            <a:ext cx="2081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E7152"/>
                </a:solidFill>
              </a:rPr>
              <a:t>#</a:t>
            </a:r>
            <a:r>
              <a:rPr lang="en-US" sz="2000" i="1" dirty="0" err="1" smtClean="0">
                <a:solidFill>
                  <a:srgbClr val="0E7152"/>
                </a:solidFill>
              </a:rPr>
              <a:t>CoCreaciónLocal</a:t>
            </a:r>
            <a:endParaRPr lang="en-US" sz="2000" b="1" i="1" dirty="0">
              <a:solidFill>
                <a:srgbClr val="0E715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9790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2" name="Picture 11" descr="logo_ifa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95" y="1208728"/>
            <a:ext cx="743972" cy="4361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13947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5" name="Picture 14" descr="ur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928" y="1119828"/>
            <a:ext cx="797862" cy="59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93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498839" y="1318885"/>
            <a:ext cx="8297883" cy="50581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r>
              <a:rPr lang="es-MX" sz="1800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Índice</a:t>
            </a:r>
            <a:endParaRPr lang="es-MX" sz="1800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buAutoNum type="arabicPeriod"/>
            </a:pPr>
            <a:r>
              <a:rPr lang="es-MX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Antecedentes</a:t>
            </a:r>
          </a:p>
          <a:p>
            <a:pPr marL="985838" indent="-450850" algn="just">
              <a:buFont typeface="+mj-lt"/>
              <a:buAutoNum type="alphaLcPeriod"/>
            </a:pPr>
            <a:r>
              <a:rPr lang="es-MX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¿Qué es la transparencia?</a:t>
            </a:r>
          </a:p>
          <a:p>
            <a:pPr marL="985838" indent="-450850" algn="just">
              <a:buFont typeface="+mj-lt"/>
              <a:buAutoNum type="alphaLcPeriod"/>
            </a:pPr>
            <a:r>
              <a:rPr lang="es-MX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Generaciones de transparencia</a:t>
            </a:r>
          </a:p>
          <a:p>
            <a:pPr marL="985838" indent="-450850" algn="just">
              <a:buFont typeface="+mj-lt"/>
              <a:buAutoNum type="alphaLcPeriod"/>
            </a:pPr>
            <a:r>
              <a:rPr lang="es-MX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Transparencia proactiva</a:t>
            </a:r>
          </a:p>
          <a:p>
            <a:pPr marL="457200" indent="-457200" algn="just">
              <a:buFont typeface="+mj-lt"/>
              <a:buAutoNum type="arabicPeriod" startAt="2"/>
            </a:pPr>
            <a:endParaRPr lang="es-MX" sz="1800" b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buAutoNum type="arabicPeriod" startAt="2"/>
            </a:pPr>
            <a:r>
              <a:rPr lang="es-MX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Contenido </a:t>
            </a:r>
          </a:p>
          <a:p>
            <a:pPr marL="985838" indent="-450850" algn="just">
              <a:buFont typeface="+mj-lt"/>
              <a:buAutoNum type="alphaLcPeriod"/>
            </a:pPr>
            <a:r>
              <a:rPr lang="es-MX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Objetivo </a:t>
            </a:r>
            <a:r>
              <a:rPr lang="es-MX" sz="1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 la transparencia proactiva</a:t>
            </a:r>
          </a:p>
          <a:p>
            <a:pPr marL="985838" indent="-450850" algn="just">
              <a:buFont typeface="+mj-lt"/>
              <a:buAutoNum type="alphaLcPeriod"/>
            </a:pPr>
            <a:r>
              <a:rPr lang="es-MX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 </a:t>
            </a:r>
            <a:r>
              <a:rPr lang="es-MX" sz="1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que tienes que saber para construir un proyecto </a:t>
            </a:r>
            <a:r>
              <a:rPr lang="es-MX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transparente</a:t>
            </a:r>
          </a:p>
          <a:p>
            <a:pPr marL="2041525" indent="-342900" algn="just">
              <a:buFont typeface="Wingdings" panose="05000000000000000000" pitchFamily="2" charset="2"/>
              <a:buChar char="§"/>
            </a:pPr>
            <a:r>
              <a:rPr lang="es-MX" sz="1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Pasos</a:t>
            </a:r>
          </a:p>
          <a:p>
            <a:pPr marL="2041525" indent="-342900" algn="just">
              <a:buFont typeface="Wingdings" panose="05000000000000000000" pitchFamily="2" charset="2"/>
              <a:buChar char="§"/>
            </a:pPr>
            <a:r>
              <a:rPr lang="es-MX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Criterios mínimos para que la información se considere de calidad</a:t>
            </a:r>
          </a:p>
          <a:p>
            <a:pPr marL="2041525" indent="-342900" algn="just">
              <a:buFont typeface="Wingdings" panose="05000000000000000000" pitchFamily="2" charset="2"/>
              <a:buChar char="§"/>
            </a:pPr>
            <a:r>
              <a:rPr lang="es-MX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Datos Abiertos que propician la reutilización</a:t>
            </a:r>
            <a:endParaRPr lang="es-MX" sz="1800" b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992188" indent="-457200" algn="just">
              <a:buFont typeface="+mj-lt"/>
              <a:buAutoNum type="alphaLcPeriod" startAt="3"/>
            </a:pPr>
            <a:r>
              <a:rPr lang="es-MX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Buenas </a:t>
            </a:r>
            <a:r>
              <a:rPr lang="es-MX" sz="1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prácticas</a:t>
            </a:r>
          </a:p>
          <a:p>
            <a:pPr algn="just"/>
            <a:endParaRPr lang="es-MX" sz="1800" b="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algn="just"/>
            <a:r>
              <a:rPr lang="es-MX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3. </a:t>
            </a:r>
            <a:r>
              <a:rPr lang="es-MX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Conclusiones</a:t>
            </a:r>
          </a:p>
          <a:p>
            <a:pPr marL="627063" algn="just"/>
            <a:r>
              <a:rPr lang="es-MX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</a:t>
            </a:r>
            <a:r>
              <a:rPr lang="es-MX" sz="1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  <a:r>
              <a:rPr lang="es-MX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  Qué </a:t>
            </a:r>
            <a:r>
              <a:rPr lang="es-MX" sz="1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 espera lograr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 idx="4294967295"/>
          </p:nvPr>
        </p:nvSpPr>
        <p:spPr>
          <a:xfrm>
            <a:off x="1763688" y="476672"/>
            <a:ext cx="7149480" cy="585095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23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73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95521" y="1911990"/>
            <a:ext cx="25458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Antecedentes</a:t>
            </a:r>
            <a:endParaRPr lang="en-US" sz="2800" b="1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69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472914"/>
              </p:ext>
            </p:extLst>
          </p:nvPr>
        </p:nvGraphicFramePr>
        <p:xfrm>
          <a:off x="522516" y="1863649"/>
          <a:ext cx="8039594" cy="44577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3839328"/>
                <a:gridCol w="4200266"/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"/>
                          <a:cs typeface="Arial"/>
                        </a:rPr>
                        <a:t>ACCESO A LA INFORMACIÓN</a:t>
                      </a:r>
                      <a:endParaRPr lang="es-ES" sz="1400" dirty="0">
                        <a:latin typeface="Arial"/>
                        <a:cs typeface="Arial"/>
                      </a:endParaRPr>
                    </a:p>
                  </a:txBody>
                  <a:tcPr marL="68580" marR="68580" marT="34290" marB="34290">
                    <a:solidFill>
                      <a:srgbClr val="610E6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Arial"/>
                          <a:cs typeface="Arial"/>
                        </a:rPr>
                        <a:t>TRANSPARENCIA</a:t>
                      </a:r>
                      <a:endParaRPr lang="es-ES" sz="1400" dirty="0">
                        <a:latin typeface="Arial"/>
                        <a:cs typeface="Arial"/>
                      </a:endParaRPr>
                    </a:p>
                  </a:txBody>
                  <a:tcPr marL="68580" marR="68580" marT="34290" marB="34290">
                    <a:solidFill>
                      <a:srgbClr val="610E6B"/>
                    </a:solidFill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s-MX" sz="16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cs typeface="Arial"/>
                      </a:endParaRP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MX" sz="16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Derecho establecido en la Constitución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s-MX" sz="16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cs typeface="Arial"/>
                      </a:endParaRP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MX" sz="16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Obligación establecida en la</a:t>
                      </a:r>
                      <a:r>
                        <a:rPr lang="es-MX" sz="160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 Ley</a:t>
                      </a:r>
                      <a:endParaRPr lang="es-ES" sz="16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s-MX" sz="16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cs typeface="Arial"/>
                      </a:endParaRP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MX" sz="16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Mecanismos: Procedimientos y normas que garantizan su ejercicio</a:t>
                      </a:r>
                      <a:endParaRPr lang="es-ES" sz="16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s-MX" sz="16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cs typeface="Arial"/>
                      </a:endParaRP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MX" sz="16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Voluntad: Acciones</a:t>
                      </a:r>
                      <a:r>
                        <a:rPr lang="es-MX" sz="160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 concretas y visibles</a:t>
                      </a:r>
                      <a:r>
                        <a:rPr lang="es-MX" sz="16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 para</a:t>
                      </a:r>
                      <a:r>
                        <a:rPr lang="es-MX" sz="160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s-MX" sz="16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publicar información más allá de lo que estipulan las normas</a:t>
                      </a: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s-MX" sz="16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MX" sz="16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Andamiaje institucional construido para dar cumplimiento</a:t>
                      </a:r>
                      <a:endParaRPr lang="es-ES" sz="16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MX" sz="16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Depende de la existencia</a:t>
                      </a:r>
                      <a:r>
                        <a:rPr lang="es-MX" sz="160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 de políticas-decisiones para </a:t>
                      </a:r>
                      <a:r>
                        <a:rPr lang="es-MX" sz="16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publicar información útil de forma proactiva</a:t>
                      </a: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s-MX" sz="1600" b="1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Las normas establecen</a:t>
                      </a:r>
                      <a:r>
                        <a:rPr lang="es-MX" sz="16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 las obligaciones mínimas de información para dar cumplimiento al derecho</a:t>
                      </a:r>
                      <a:endParaRPr lang="es-E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MX" sz="16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Los planes y programas institucionales derivan en políticas de transparencia que se traducen en contenidos, proyectos, reglas o servicios</a:t>
                      </a:r>
                      <a:r>
                        <a:rPr lang="es-MX" sz="160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/>
                          <a:cs typeface="Arial"/>
                        </a:rPr>
                        <a:t> específicos</a:t>
                      </a:r>
                      <a:endParaRPr lang="es-ES" sz="16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432178" y="1270863"/>
            <a:ext cx="58594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>
                <a:solidFill>
                  <a:srgbClr val="610E6B"/>
                </a:solidFill>
                <a:latin typeface="Helvetica" panose="020B0604020202030204" pitchFamily="34" charset="0"/>
              </a:rPr>
              <a:t>¿Qué es la transparencia?</a:t>
            </a:r>
            <a:endParaRPr lang="es-MX" sz="1600" b="1" dirty="0">
              <a:solidFill>
                <a:srgbClr val="610E6B"/>
              </a:solidFill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2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657269981"/>
              </p:ext>
            </p:extLst>
          </p:nvPr>
        </p:nvGraphicFramePr>
        <p:xfrm>
          <a:off x="109184" y="1917534"/>
          <a:ext cx="7369790" cy="479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7480121" y="3359270"/>
            <a:ext cx="15661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0E7152"/>
                </a:solidFill>
              </a:rPr>
              <a:t>Transparencia </a:t>
            </a:r>
          </a:p>
          <a:p>
            <a:pPr algn="ctr"/>
            <a:r>
              <a:rPr lang="es-MX" b="1" dirty="0" smtClean="0">
                <a:solidFill>
                  <a:srgbClr val="0E7152"/>
                </a:solidFill>
              </a:rPr>
              <a:t>Proactiva</a:t>
            </a:r>
            <a:endParaRPr lang="es-MX" b="1" dirty="0">
              <a:solidFill>
                <a:srgbClr val="0E7152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482393" y="2037686"/>
            <a:ext cx="15661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0E7152"/>
                </a:solidFill>
              </a:rPr>
              <a:t>Transparencia </a:t>
            </a:r>
          </a:p>
          <a:p>
            <a:pPr algn="ctr"/>
            <a:r>
              <a:rPr lang="es-MX" b="1" dirty="0" smtClean="0">
                <a:solidFill>
                  <a:srgbClr val="0E7152"/>
                </a:solidFill>
              </a:rPr>
              <a:t>Activa</a:t>
            </a:r>
          </a:p>
          <a:p>
            <a:pPr algn="ctr"/>
            <a:r>
              <a:rPr lang="es-MX" b="1" dirty="0" smtClean="0">
                <a:solidFill>
                  <a:srgbClr val="0E7152"/>
                </a:solidFill>
              </a:rPr>
              <a:t>Reactiva</a:t>
            </a:r>
            <a:endParaRPr lang="es-MX" b="1" dirty="0">
              <a:solidFill>
                <a:srgbClr val="0E7152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482393" y="4441964"/>
            <a:ext cx="15661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0E7152"/>
                </a:solidFill>
              </a:rPr>
              <a:t>Transparencia </a:t>
            </a:r>
          </a:p>
          <a:p>
            <a:pPr algn="ctr"/>
            <a:r>
              <a:rPr lang="es-MX" b="1" dirty="0" smtClean="0">
                <a:solidFill>
                  <a:srgbClr val="0E7152"/>
                </a:solidFill>
              </a:rPr>
              <a:t>Colaborativa</a:t>
            </a:r>
          </a:p>
          <a:p>
            <a:pPr algn="ctr"/>
            <a:r>
              <a:rPr lang="es-MX" b="1" dirty="0" smtClean="0">
                <a:solidFill>
                  <a:srgbClr val="0E7152"/>
                </a:solidFill>
              </a:rPr>
              <a:t>Inteligente</a:t>
            </a:r>
            <a:endParaRPr lang="es-MX" b="1" dirty="0">
              <a:solidFill>
                <a:srgbClr val="0E7152"/>
              </a:solidFill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4817660" y="3031720"/>
            <a:ext cx="4228660" cy="0"/>
          </a:xfrm>
          <a:prstGeom prst="line">
            <a:avLst/>
          </a:prstGeom>
          <a:ln>
            <a:solidFill>
              <a:srgbClr val="610E6B"/>
            </a:solidFill>
            <a:prstDash val="sysDot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4833580" y="4207720"/>
            <a:ext cx="4228660" cy="0"/>
          </a:xfrm>
          <a:prstGeom prst="line">
            <a:avLst/>
          </a:prstGeom>
          <a:ln>
            <a:solidFill>
              <a:srgbClr val="610E6B"/>
            </a:solidFill>
            <a:prstDash val="sysDot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4806284" y="5531576"/>
            <a:ext cx="4228660" cy="0"/>
          </a:xfrm>
          <a:prstGeom prst="line">
            <a:avLst/>
          </a:prstGeom>
          <a:ln>
            <a:solidFill>
              <a:srgbClr val="610E6B"/>
            </a:solidFill>
            <a:prstDash val="sysDot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4806284" y="1901208"/>
            <a:ext cx="4228660" cy="0"/>
          </a:xfrm>
          <a:prstGeom prst="line">
            <a:avLst/>
          </a:prstGeom>
          <a:ln>
            <a:solidFill>
              <a:srgbClr val="610E6B"/>
            </a:solidFill>
            <a:prstDash val="sysDot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Rectángulo 3"/>
          <p:cNvSpPr/>
          <p:nvPr/>
        </p:nvSpPr>
        <p:spPr>
          <a:xfrm>
            <a:off x="432178" y="1270863"/>
            <a:ext cx="58594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>
                <a:solidFill>
                  <a:srgbClr val="610E6B"/>
                </a:solidFill>
                <a:latin typeface="Helvetica" panose="020B0604020202030204" pitchFamily="34" charset="0"/>
              </a:rPr>
              <a:t>Generaciones de transparencia</a:t>
            </a:r>
            <a:endParaRPr lang="es-MX" sz="1600" b="1" dirty="0">
              <a:solidFill>
                <a:srgbClr val="610E6B"/>
              </a:solidFill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48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8 Conector recto de flecha"/>
          <p:cNvCxnSpPr/>
          <p:nvPr/>
        </p:nvCxnSpPr>
        <p:spPr>
          <a:xfrm>
            <a:off x="8707274" y="1385088"/>
            <a:ext cx="40943" cy="5275019"/>
          </a:xfrm>
          <a:prstGeom prst="straightConnector1">
            <a:avLst/>
          </a:prstGeom>
          <a:ln w="57150">
            <a:solidFill>
              <a:srgbClr val="0E6C4F"/>
            </a:solidFill>
            <a:prstDash val="sysDot"/>
            <a:tailEnd type="arrow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13" name="12 Diagrama"/>
          <p:cNvGraphicFramePr/>
          <p:nvPr>
            <p:extLst>
              <p:ext uri="{D42A27DB-BD31-4B8C-83A1-F6EECF244321}">
                <p14:modId xmlns:p14="http://schemas.microsoft.com/office/powerpoint/2010/main" val="969879763"/>
              </p:ext>
            </p:extLst>
          </p:nvPr>
        </p:nvGraphicFramePr>
        <p:xfrm>
          <a:off x="1353718" y="1615044"/>
          <a:ext cx="7708404" cy="4639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109182" y="2347414"/>
            <a:ext cx="1723225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rgbClr val="0E6C4F"/>
                </a:solidFill>
              </a:rPr>
              <a:t>VOLUNTAD </a:t>
            </a:r>
          </a:p>
          <a:p>
            <a:pPr algn="ctr"/>
            <a:r>
              <a:rPr lang="es-MX" sz="1600" b="1" dirty="0" smtClean="0">
                <a:solidFill>
                  <a:srgbClr val="0E6C4F"/>
                </a:solidFill>
              </a:rPr>
              <a:t>DE APERTURA</a:t>
            </a:r>
            <a:endParaRPr lang="es-MX" sz="1600" b="1" dirty="0">
              <a:solidFill>
                <a:srgbClr val="0E6C4F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83666" y="3168566"/>
            <a:ext cx="1762322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rgbClr val="0E6C4F"/>
                </a:solidFill>
              </a:rPr>
              <a:t>PERCEPCIÓN</a:t>
            </a:r>
          </a:p>
          <a:p>
            <a:pPr algn="ctr"/>
            <a:r>
              <a:rPr lang="es-MX" sz="1600" b="1" dirty="0" smtClean="0">
                <a:solidFill>
                  <a:srgbClr val="0E6C4F"/>
                </a:solidFill>
              </a:rPr>
              <a:t>VISIÓN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27422" y="3978673"/>
            <a:ext cx="1718565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rgbClr val="0E6C4F"/>
                </a:solidFill>
              </a:rPr>
              <a:t>ENFOQUE AL </a:t>
            </a:r>
          </a:p>
          <a:p>
            <a:pPr algn="ctr"/>
            <a:r>
              <a:rPr lang="es-MX" sz="1600" b="1" dirty="0" smtClean="0">
                <a:solidFill>
                  <a:srgbClr val="0E6C4F"/>
                </a:solidFill>
              </a:rPr>
              <a:t>USUARIO</a:t>
            </a:r>
            <a:endParaRPr lang="es-MX" sz="1600" b="1" dirty="0">
              <a:solidFill>
                <a:srgbClr val="0E6C4F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3696" y="4745233"/>
            <a:ext cx="1884837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rgbClr val="0E6C4F"/>
                </a:solidFill>
              </a:rPr>
              <a:t>BIEN/SERVICIO </a:t>
            </a:r>
          </a:p>
          <a:p>
            <a:pPr algn="ctr"/>
            <a:r>
              <a:rPr lang="es-MX" sz="1600" b="1" dirty="0" smtClean="0">
                <a:solidFill>
                  <a:srgbClr val="0E6C4F"/>
                </a:solidFill>
              </a:rPr>
              <a:t>DE CALIDAD</a:t>
            </a:r>
            <a:endParaRPr lang="es-MX" sz="1600" b="1" dirty="0">
              <a:solidFill>
                <a:srgbClr val="0E6C4F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691" y="5514396"/>
            <a:ext cx="1864501" cy="861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rgbClr val="0E6C4F"/>
                </a:solidFill>
              </a:rPr>
              <a:t>COMPRENSIÓN</a:t>
            </a:r>
          </a:p>
          <a:p>
            <a:pPr algn="ctr"/>
            <a:r>
              <a:rPr lang="es-MX" sz="1600" b="1" dirty="0" smtClean="0">
                <a:solidFill>
                  <a:srgbClr val="0E6C4F"/>
                </a:solidFill>
              </a:rPr>
              <a:t>PREDICCIÓN</a:t>
            </a:r>
          </a:p>
          <a:p>
            <a:pPr algn="ctr"/>
            <a:r>
              <a:rPr lang="es-MX" sz="1600" b="1" dirty="0" smtClean="0">
                <a:solidFill>
                  <a:srgbClr val="0E6C4F"/>
                </a:solidFill>
              </a:rPr>
              <a:t>CONCIENCIA</a:t>
            </a:r>
            <a:endParaRPr lang="es-MX" sz="1600" b="1" dirty="0">
              <a:solidFill>
                <a:srgbClr val="0E6C4F"/>
              </a:solidFill>
            </a:endParaRPr>
          </a:p>
        </p:txBody>
      </p:sp>
      <p:sp>
        <p:nvSpPr>
          <p:cNvPr id="10" name="Rectángulo 3"/>
          <p:cNvSpPr/>
          <p:nvPr/>
        </p:nvSpPr>
        <p:spPr>
          <a:xfrm>
            <a:off x="432178" y="1187575"/>
            <a:ext cx="58594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>
                <a:solidFill>
                  <a:srgbClr val="610E6B"/>
                </a:solidFill>
                <a:latin typeface="Helvetica" panose="020B0604020202030204" pitchFamily="34" charset="0"/>
              </a:rPr>
              <a:t>Transparencia proactiva</a:t>
            </a:r>
            <a:endParaRPr lang="es-MX" sz="1600" b="1" dirty="0">
              <a:solidFill>
                <a:srgbClr val="610E6B"/>
              </a:solidFill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93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87271" y="1911990"/>
            <a:ext cx="1962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Contenido</a:t>
            </a:r>
            <a:endParaRPr lang="en-US" sz="2800" b="1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68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29 Grupo"/>
          <p:cNvGrpSpPr/>
          <p:nvPr/>
        </p:nvGrpSpPr>
        <p:grpSpPr>
          <a:xfrm>
            <a:off x="350824" y="1995134"/>
            <a:ext cx="8568952" cy="4282835"/>
            <a:chOff x="323528" y="1760343"/>
            <a:chExt cx="8568952" cy="4237062"/>
          </a:xfrm>
        </p:grpSpPr>
        <p:sp>
          <p:nvSpPr>
            <p:cNvPr id="4" name="3 Rectángulo"/>
            <p:cNvSpPr/>
            <p:nvPr/>
          </p:nvSpPr>
          <p:spPr>
            <a:xfrm>
              <a:off x="683568" y="1760343"/>
              <a:ext cx="7920880" cy="1049288"/>
            </a:xfrm>
            <a:prstGeom prst="rect">
              <a:avLst/>
            </a:prstGeom>
            <a:noFill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 smtClean="0">
                  <a:solidFill>
                    <a:srgbClr val="610E6B"/>
                  </a:solidFill>
                  <a:latin typeface="Arial"/>
                  <a:cs typeface="Arial"/>
                </a:rPr>
                <a:t>A través de información útil, relevante, oportuna y accesible orientada para los ciudadanos se potencia la…</a:t>
              </a:r>
              <a:endParaRPr lang="es-MX" sz="1600" dirty="0">
                <a:solidFill>
                  <a:srgbClr val="610E6B"/>
                </a:solidFill>
                <a:latin typeface="Arial"/>
                <a:cs typeface="Arial"/>
              </a:endParaRPr>
            </a:p>
          </p:txBody>
        </p:sp>
        <p:sp>
          <p:nvSpPr>
            <p:cNvPr id="24" name="23 Llamada de flecha hacia abajo"/>
            <p:cNvSpPr/>
            <p:nvPr/>
          </p:nvSpPr>
          <p:spPr>
            <a:xfrm>
              <a:off x="323528" y="3085523"/>
              <a:ext cx="1656184" cy="1434425"/>
            </a:xfrm>
            <a:prstGeom prst="downArrowCallout">
              <a:avLst/>
            </a:prstGeom>
            <a:solidFill>
              <a:srgbClr val="610E6B"/>
            </a:solidFill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 smtClean="0">
                  <a:latin typeface="Arial"/>
                  <a:cs typeface="Arial"/>
                </a:rPr>
                <a:t>Reducción de asimetrías</a:t>
              </a:r>
              <a:endParaRPr lang="es-MX" sz="1600" dirty="0">
                <a:latin typeface="Arial"/>
                <a:cs typeface="Arial"/>
              </a:endParaRPr>
            </a:p>
          </p:txBody>
        </p:sp>
        <p:sp>
          <p:nvSpPr>
            <p:cNvPr id="25" name="24 Llamada de flecha hacia abajo"/>
            <p:cNvSpPr/>
            <p:nvPr/>
          </p:nvSpPr>
          <p:spPr>
            <a:xfrm>
              <a:off x="2051720" y="3085523"/>
              <a:ext cx="1656184" cy="1434425"/>
            </a:xfrm>
            <a:prstGeom prst="downArrowCallout">
              <a:avLst/>
            </a:prstGeom>
            <a:solidFill>
              <a:srgbClr val="610E6B"/>
            </a:solidFill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 smtClean="0">
                  <a:latin typeface="Arial"/>
                  <a:cs typeface="Arial"/>
                </a:rPr>
                <a:t>Participación en el ámbito público</a:t>
              </a:r>
              <a:endParaRPr lang="es-MX" sz="1600" dirty="0">
                <a:latin typeface="Arial"/>
                <a:cs typeface="Arial"/>
              </a:endParaRPr>
            </a:p>
          </p:txBody>
        </p:sp>
        <p:sp>
          <p:nvSpPr>
            <p:cNvPr id="26" name="25 Llamada de flecha hacia abajo"/>
            <p:cNvSpPr/>
            <p:nvPr/>
          </p:nvSpPr>
          <p:spPr>
            <a:xfrm>
              <a:off x="3707904" y="3085523"/>
              <a:ext cx="1656184" cy="1434425"/>
            </a:xfrm>
            <a:prstGeom prst="downArrowCallout">
              <a:avLst/>
            </a:prstGeom>
            <a:solidFill>
              <a:srgbClr val="610E6B"/>
            </a:solidFill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 smtClean="0">
                  <a:latin typeface="Arial"/>
                  <a:cs typeface="Arial"/>
                </a:rPr>
                <a:t>Acceso a servicios</a:t>
              </a:r>
              <a:endParaRPr lang="es-MX" sz="1600" dirty="0">
                <a:latin typeface="Arial"/>
                <a:cs typeface="Arial"/>
              </a:endParaRPr>
            </a:p>
          </p:txBody>
        </p:sp>
        <p:sp>
          <p:nvSpPr>
            <p:cNvPr id="27" name="26 Llamada de flecha hacia abajo"/>
            <p:cNvSpPr/>
            <p:nvPr/>
          </p:nvSpPr>
          <p:spPr>
            <a:xfrm>
              <a:off x="5508104" y="3082984"/>
              <a:ext cx="1656184" cy="1434425"/>
            </a:xfrm>
            <a:prstGeom prst="downArrowCallout">
              <a:avLst/>
            </a:prstGeom>
            <a:solidFill>
              <a:srgbClr val="610E6B"/>
            </a:solidFill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 smtClean="0">
                  <a:latin typeface="Arial"/>
                  <a:cs typeface="Arial"/>
                </a:rPr>
                <a:t>Ejercicio de derechos</a:t>
              </a:r>
              <a:endParaRPr lang="es-MX" sz="1600" dirty="0">
                <a:latin typeface="Arial"/>
                <a:cs typeface="Arial"/>
              </a:endParaRPr>
            </a:p>
          </p:txBody>
        </p:sp>
        <p:sp>
          <p:nvSpPr>
            <p:cNvPr id="28" name="27 Llamada de flecha hacia abajo"/>
            <p:cNvSpPr/>
            <p:nvPr/>
          </p:nvSpPr>
          <p:spPr>
            <a:xfrm>
              <a:off x="7236296" y="3082984"/>
              <a:ext cx="1656184" cy="1434425"/>
            </a:xfrm>
            <a:prstGeom prst="downArrowCallout">
              <a:avLst/>
            </a:prstGeom>
            <a:solidFill>
              <a:srgbClr val="610E6B"/>
            </a:solidFill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 smtClean="0">
                  <a:latin typeface="Arial"/>
                  <a:cs typeface="Arial"/>
                </a:rPr>
                <a:t>Mejora en decisiones</a:t>
              </a:r>
              <a:endParaRPr lang="es-MX" sz="1600" dirty="0">
                <a:latin typeface="Arial"/>
                <a:cs typeface="Arial"/>
              </a:endParaRPr>
            </a:p>
          </p:txBody>
        </p:sp>
        <p:sp>
          <p:nvSpPr>
            <p:cNvPr id="29" name="28 Preparación"/>
            <p:cNvSpPr/>
            <p:nvPr/>
          </p:nvSpPr>
          <p:spPr>
            <a:xfrm>
              <a:off x="575556" y="4815351"/>
              <a:ext cx="2536134" cy="1182054"/>
            </a:xfrm>
            <a:prstGeom prst="flowChartPreparation">
              <a:avLst/>
            </a:prstGeom>
            <a:solidFill>
              <a:srgbClr val="0E7152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 smtClean="0">
                  <a:latin typeface="Arial"/>
                  <a:cs typeface="Arial"/>
                </a:rPr>
                <a:t>Contribuye a mejorar la calidad de vida</a:t>
              </a:r>
            </a:p>
          </p:txBody>
        </p:sp>
      </p:grpSp>
      <p:sp>
        <p:nvSpPr>
          <p:cNvPr id="17" name="16 Preparación"/>
          <p:cNvSpPr/>
          <p:nvPr/>
        </p:nvSpPr>
        <p:spPr>
          <a:xfrm>
            <a:off x="3239188" y="5063286"/>
            <a:ext cx="2536134" cy="1226059"/>
          </a:xfrm>
          <a:prstGeom prst="flowChartPreparation">
            <a:avLst/>
          </a:prstGeom>
          <a:solidFill>
            <a:srgbClr val="0E7152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>
                <a:latin typeface="Arial"/>
                <a:cs typeface="Arial"/>
              </a:rPr>
              <a:t>Propicia un desarrollo inclusivo y sustentable</a:t>
            </a:r>
          </a:p>
        </p:txBody>
      </p:sp>
      <p:sp>
        <p:nvSpPr>
          <p:cNvPr id="18" name="17 Preparación"/>
          <p:cNvSpPr/>
          <p:nvPr/>
        </p:nvSpPr>
        <p:spPr>
          <a:xfrm>
            <a:off x="5848228" y="5051910"/>
            <a:ext cx="2536134" cy="1226059"/>
          </a:xfrm>
          <a:prstGeom prst="flowChartPreparation">
            <a:avLst/>
          </a:prstGeom>
          <a:solidFill>
            <a:srgbClr val="0E7152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>
                <a:latin typeface="Arial"/>
                <a:cs typeface="Arial"/>
              </a:rPr>
              <a:t>Favorece prácticas democráticas</a:t>
            </a:r>
          </a:p>
        </p:txBody>
      </p:sp>
      <p:sp>
        <p:nvSpPr>
          <p:cNvPr id="13" name="Rectángulo 3"/>
          <p:cNvSpPr/>
          <p:nvPr/>
        </p:nvSpPr>
        <p:spPr>
          <a:xfrm>
            <a:off x="432178" y="1270863"/>
            <a:ext cx="58594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>
                <a:solidFill>
                  <a:srgbClr val="610E6B"/>
                </a:solidFill>
                <a:latin typeface="Helvetica" panose="020B0604020202030204" pitchFamily="34" charset="0"/>
              </a:rPr>
              <a:t>Objetivo de la transparencia</a:t>
            </a:r>
            <a:endParaRPr lang="es-MX" sz="1600" b="1" dirty="0">
              <a:solidFill>
                <a:srgbClr val="610E6B"/>
              </a:solidFill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43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lipse 4"/>
          <p:cNvSpPr/>
          <p:nvPr/>
        </p:nvSpPr>
        <p:spPr>
          <a:xfrm>
            <a:off x="2835198" y="2451814"/>
            <a:ext cx="1641267" cy="161521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1400" kern="120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603422167"/>
              </p:ext>
            </p:extLst>
          </p:nvPr>
        </p:nvGraphicFramePr>
        <p:xfrm>
          <a:off x="1009936" y="1677390"/>
          <a:ext cx="6831173" cy="497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7295119" y="3031028"/>
            <a:ext cx="16666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Arial"/>
                <a:cs typeface="Arial"/>
              </a:rPr>
              <a:t>Propósito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Arial"/>
                <a:cs typeface="Arial"/>
              </a:rPr>
              <a:t>Población Objetivo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Arial"/>
                <a:cs typeface="Arial"/>
              </a:rPr>
              <a:t>Factores de contexto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Arial"/>
                <a:cs typeface="Arial"/>
              </a:rPr>
              <a:t>Brecha de información</a:t>
            </a:r>
            <a:endParaRPr lang="es-MX" sz="1200" dirty="0">
              <a:latin typeface="Arial"/>
              <a:cs typeface="Arial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720589" y="5735586"/>
            <a:ext cx="21095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Arial"/>
                <a:cs typeface="Arial"/>
              </a:rPr>
              <a:t>Factibilidad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Arial"/>
                <a:cs typeface="Arial"/>
              </a:rPr>
              <a:t>Pertinencia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Arial"/>
                <a:cs typeface="Arial"/>
              </a:rPr>
              <a:t>Impacto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Arial"/>
                <a:cs typeface="Arial"/>
              </a:rPr>
              <a:t>Sustentabilidad</a:t>
            </a:r>
            <a:endParaRPr lang="es-MX" sz="1200" dirty="0">
              <a:latin typeface="Arial"/>
              <a:cs typeface="Arial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0" y="5107777"/>
            <a:ext cx="24565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Arial"/>
                <a:cs typeface="Arial"/>
              </a:rPr>
              <a:t>Investigación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Arial"/>
                <a:cs typeface="Arial"/>
              </a:rPr>
              <a:t>Procesamiento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Arial"/>
                <a:cs typeface="Arial"/>
              </a:rPr>
              <a:t>Análisis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Arial"/>
                <a:cs typeface="Arial"/>
              </a:rPr>
              <a:t>Generación de contenidos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Arial"/>
                <a:cs typeface="Arial"/>
              </a:rPr>
              <a:t>Puesta en marcha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dirty="0">
                <a:latin typeface="Arial"/>
                <a:cs typeface="Arial"/>
              </a:rPr>
              <a:t>Medio/mecanismo de </a:t>
            </a:r>
            <a:r>
              <a:rPr lang="es-MX" sz="1200" dirty="0" smtClean="0">
                <a:latin typeface="Arial"/>
                <a:cs typeface="Arial"/>
              </a:rPr>
              <a:t>difusión (</a:t>
            </a:r>
            <a:r>
              <a:rPr lang="es-MX" sz="1200" i="1" dirty="0" smtClean="0">
                <a:latin typeface="Arial"/>
                <a:cs typeface="Arial"/>
              </a:rPr>
              <a:t>ON/OFF</a:t>
            </a:r>
            <a:r>
              <a:rPr lang="es-MX" sz="1200" dirty="0" smtClean="0">
                <a:latin typeface="Arial"/>
                <a:cs typeface="Arial"/>
              </a:rPr>
              <a:t>)</a:t>
            </a:r>
            <a:endParaRPr lang="es-MX" sz="1200" dirty="0"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Arial"/>
                <a:cs typeface="Arial"/>
              </a:rPr>
              <a:t>Mantenimiento</a:t>
            </a:r>
            <a:endParaRPr lang="es-MX" sz="1200" dirty="0">
              <a:latin typeface="Arial"/>
              <a:cs typeface="Arial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748144" y="3856112"/>
            <a:ext cx="13974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600" dirty="0" smtClean="0">
                <a:latin typeface="Arial"/>
                <a:cs typeface="Arial"/>
              </a:rPr>
              <a:t>Proyecto</a:t>
            </a:r>
          </a:p>
          <a:p>
            <a:pPr algn="ctr"/>
            <a:r>
              <a:rPr lang="es-MX" sz="1600" dirty="0" smtClean="0">
                <a:latin typeface="Arial"/>
                <a:cs typeface="Arial"/>
              </a:rPr>
              <a:t>Transparente</a:t>
            </a:r>
            <a:endParaRPr lang="es-MX" sz="1600" dirty="0">
              <a:latin typeface="Arial"/>
              <a:cs typeface="Arial"/>
            </a:endParaRPr>
          </a:p>
        </p:txBody>
      </p:sp>
      <p:sp>
        <p:nvSpPr>
          <p:cNvPr id="19" name="Rectángulo 3"/>
          <p:cNvSpPr/>
          <p:nvPr/>
        </p:nvSpPr>
        <p:spPr>
          <a:xfrm>
            <a:off x="432179" y="730401"/>
            <a:ext cx="404428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>
                <a:solidFill>
                  <a:srgbClr val="610E6B"/>
                </a:solidFill>
                <a:latin typeface="Helvetica" panose="020B0604020202030204" pitchFamily="34" charset="0"/>
              </a:rPr>
              <a:t>Lo que tienes que saber para construir un proyecto transparente:</a:t>
            </a:r>
            <a:endParaRPr lang="es-MX" sz="1600" b="1" dirty="0">
              <a:solidFill>
                <a:srgbClr val="610E6B"/>
              </a:solidFill>
              <a:latin typeface="Helvetica" panose="020B0604020202030204" pitchFamily="34" charset="0"/>
            </a:endParaRPr>
          </a:p>
        </p:txBody>
      </p:sp>
      <p:sp>
        <p:nvSpPr>
          <p:cNvPr id="21" name="Rectángulo 3"/>
          <p:cNvSpPr/>
          <p:nvPr/>
        </p:nvSpPr>
        <p:spPr>
          <a:xfrm>
            <a:off x="432179" y="1760676"/>
            <a:ext cx="40442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600" b="1" dirty="0" smtClean="0">
                <a:solidFill>
                  <a:srgbClr val="610E6B"/>
                </a:solidFill>
                <a:latin typeface="Helvetica" panose="020B0604020202030204" pitchFamily="34" charset="0"/>
              </a:rPr>
              <a:t>Pasos</a:t>
            </a:r>
            <a:endParaRPr lang="es-MX" sz="1600" b="1" dirty="0">
              <a:solidFill>
                <a:srgbClr val="610E6B"/>
              </a:solidFill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05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1676</TotalTime>
  <Words>976</Words>
  <Application>Microsoft Office PowerPoint</Application>
  <PresentationFormat>Presentación en pantalla (4:3)</PresentationFormat>
  <Paragraphs>173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Office Theme</vt:lpstr>
      <vt:lpstr>Presentación de PowerPoint</vt:lpstr>
      <vt:lpstr>Contenido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 O</dc:creator>
  <cp:lastModifiedBy>Ricardo Alexys Valencia Lara</cp:lastModifiedBy>
  <cp:revision>141</cp:revision>
  <dcterms:created xsi:type="dcterms:W3CDTF">2015-02-17T19:20:34Z</dcterms:created>
  <dcterms:modified xsi:type="dcterms:W3CDTF">2015-03-05T01:56:38Z</dcterms:modified>
</cp:coreProperties>
</file>