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304" r:id="rId4"/>
    <p:sldId id="278" r:id="rId5"/>
    <p:sldId id="281" r:id="rId6"/>
    <p:sldId id="282" r:id="rId7"/>
    <p:sldId id="319" r:id="rId8"/>
    <p:sldId id="305" r:id="rId9"/>
    <p:sldId id="286" r:id="rId10"/>
    <p:sldId id="311" r:id="rId11"/>
    <p:sldId id="312" r:id="rId12"/>
    <p:sldId id="316" r:id="rId13"/>
    <p:sldId id="317" r:id="rId14"/>
    <p:sldId id="314" r:id="rId15"/>
    <p:sldId id="330" r:id="rId16"/>
    <p:sldId id="306" r:id="rId17"/>
    <p:sldId id="320" r:id="rId18"/>
    <p:sldId id="333" r:id="rId19"/>
    <p:sldId id="334" r:id="rId20"/>
    <p:sldId id="335" r:id="rId21"/>
    <p:sldId id="337" r:id="rId22"/>
    <p:sldId id="336" r:id="rId23"/>
    <p:sldId id="322" r:id="rId24"/>
    <p:sldId id="323" r:id="rId25"/>
    <p:sldId id="331" r:id="rId26"/>
    <p:sldId id="324" r:id="rId27"/>
    <p:sldId id="326" r:id="rId28"/>
    <p:sldId id="327" r:id="rId29"/>
    <p:sldId id="332" r:id="rId30"/>
    <p:sldId id="325" r:id="rId31"/>
    <p:sldId id="328" r:id="rId32"/>
    <p:sldId id="329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152"/>
    <a:srgbClr val="610E6B"/>
    <a:srgbClr val="0E6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810" autoAdjust="0"/>
  </p:normalViewPr>
  <p:slideViewPr>
    <p:cSldViewPr snapToGrid="0" snapToObjects="1">
      <p:cViewPr>
        <p:scale>
          <a:sx n="60" d="100"/>
          <a:sy n="60" d="100"/>
        </p:scale>
        <p:origin x="-165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A55B9E-1C79-4FF4-84F7-CDCBC719FB7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C1635BD-A591-4464-B89F-D1693F4FE495}">
      <dgm:prSet phldrT="[Texto]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r>
            <a:rPr lang="es-MX" dirty="0" smtClean="0">
              <a:solidFill>
                <a:schemeClr val="tx1"/>
              </a:solidFill>
              <a:cs typeface="Lucida Sans Unicode" pitchFamily="34" charset="0"/>
            </a:rPr>
            <a:t>Servicio público </a:t>
          </a:r>
          <a:endParaRPr lang="es-MX" dirty="0">
            <a:solidFill>
              <a:schemeClr val="tx1"/>
            </a:solidFill>
          </a:endParaRPr>
        </a:p>
      </dgm:t>
    </dgm:pt>
    <dgm:pt modelId="{9589E132-3D75-4933-A548-4FAD85DB3A50}" type="parTrans" cxnId="{D3FEB80F-2D13-4B8F-9568-1146D3CA51F1}">
      <dgm:prSet/>
      <dgm:spPr/>
      <dgm:t>
        <a:bodyPr/>
        <a:lstStyle/>
        <a:p>
          <a:endParaRPr lang="es-MX"/>
        </a:p>
      </dgm:t>
    </dgm:pt>
    <dgm:pt modelId="{BFEC74E1-FE47-44E2-A9CE-D3FE77236E5F}" type="sibTrans" cxnId="{D3FEB80F-2D13-4B8F-9568-1146D3CA51F1}">
      <dgm:prSet/>
      <dgm:spPr/>
      <dgm:t>
        <a:bodyPr/>
        <a:lstStyle/>
        <a:p>
          <a:endParaRPr lang="es-MX"/>
        </a:p>
      </dgm:t>
    </dgm:pt>
    <dgm:pt modelId="{3F4AB331-8129-41FB-A287-6615FDB7C2EC}">
      <dgm:prSet phldrT="[Texto]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r>
            <a:rPr lang="es-MX" dirty="0" smtClean="0">
              <a:solidFill>
                <a:schemeClr val="tx1"/>
              </a:solidFill>
              <a:cs typeface="Lucida Sans Unicode" pitchFamily="34" charset="0"/>
            </a:rPr>
            <a:t>Bienestar de la población</a:t>
          </a:r>
          <a:endParaRPr lang="es-MX" dirty="0">
            <a:solidFill>
              <a:schemeClr val="tx1"/>
            </a:solidFill>
          </a:endParaRPr>
        </a:p>
      </dgm:t>
    </dgm:pt>
    <dgm:pt modelId="{89330E8C-A92B-4137-B21E-70A8F0E9FF04}" type="parTrans" cxnId="{F66F9A76-2CBB-4AC4-B962-6F0E7592287C}">
      <dgm:prSet/>
      <dgm:spPr/>
      <dgm:t>
        <a:bodyPr/>
        <a:lstStyle/>
        <a:p>
          <a:endParaRPr lang="es-MX"/>
        </a:p>
      </dgm:t>
    </dgm:pt>
    <dgm:pt modelId="{6D8BFB30-7988-41AE-9F84-7AE5058B2DE9}" type="sibTrans" cxnId="{F66F9A76-2CBB-4AC4-B962-6F0E7592287C}">
      <dgm:prSet/>
      <dgm:spPr/>
      <dgm:t>
        <a:bodyPr/>
        <a:lstStyle/>
        <a:p>
          <a:endParaRPr lang="es-MX"/>
        </a:p>
      </dgm:t>
    </dgm:pt>
    <dgm:pt modelId="{AD403EE1-AA3D-46EE-86CB-302C4EB56FB5}">
      <dgm:prSet phldrT="[Texto]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r>
            <a:rPr lang="es-MX" dirty="0" smtClean="0">
              <a:solidFill>
                <a:srgbClr val="7030A0"/>
              </a:solidFill>
              <a:cs typeface="Lucida Sans Unicode" pitchFamily="34" charset="0"/>
            </a:rPr>
            <a:t>Creación de valor público</a:t>
          </a:r>
          <a:endParaRPr lang="es-MX" dirty="0">
            <a:solidFill>
              <a:srgbClr val="7030A0"/>
            </a:solidFill>
          </a:endParaRPr>
        </a:p>
      </dgm:t>
    </dgm:pt>
    <dgm:pt modelId="{DFE27E77-7BD9-4B88-9B1D-2CF22B2C4BD5}" type="parTrans" cxnId="{B8C68841-C4B4-48F6-8184-5FAD73C65608}">
      <dgm:prSet/>
      <dgm:spPr/>
      <dgm:t>
        <a:bodyPr/>
        <a:lstStyle/>
        <a:p>
          <a:endParaRPr lang="es-MX"/>
        </a:p>
      </dgm:t>
    </dgm:pt>
    <dgm:pt modelId="{E8E2ED20-C4BD-4968-931E-489F4B4FF435}" type="sibTrans" cxnId="{B8C68841-C4B4-48F6-8184-5FAD73C65608}">
      <dgm:prSet/>
      <dgm:spPr/>
      <dgm:t>
        <a:bodyPr/>
        <a:lstStyle/>
        <a:p>
          <a:endParaRPr lang="es-MX"/>
        </a:p>
      </dgm:t>
    </dgm:pt>
    <dgm:pt modelId="{4E5908C7-BDDB-44AD-BA67-EF27ED14D485}" type="pres">
      <dgm:prSet presAssocID="{E3A55B9E-1C79-4FF4-84F7-CDCBC719FB7A}" presName="CompostProcess" presStyleCnt="0">
        <dgm:presLayoutVars>
          <dgm:dir/>
          <dgm:resizeHandles val="exact"/>
        </dgm:presLayoutVars>
      </dgm:prSet>
      <dgm:spPr/>
    </dgm:pt>
    <dgm:pt modelId="{6C27F4BE-292E-4901-A5C8-C2C63064BB3D}" type="pres">
      <dgm:prSet presAssocID="{E3A55B9E-1C79-4FF4-84F7-CDCBC719FB7A}" presName="arrow" presStyleLbl="bgShp" presStyleIdx="0" presStyleCnt="1" custScaleX="117647" custLinFactNeighborX="-7340"/>
      <dgm:spPr>
        <a:solidFill>
          <a:srgbClr val="00796B"/>
        </a:solidFill>
        <a:ln w="38100">
          <a:solidFill>
            <a:srgbClr val="00796B"/>
          </a:solidFill>
        </a:ln>
      </dgm:spPr>
    </dgm:pt>
    <dgm:pt modelId="{B4350676-7BEE-4C65-8CA4-807F5EFF6B1B}" type="pres">
      <dgm:prSet presAssocID="{E3A55B9E-1C79-4FF4-84F7-CDCBC719FB7A}" presName="linearProcess" presStyleCnt="0"/>
      <dgm:spPr/>
    </dgm:pt>
    <dgm:pt modelId="{45F51CA6-7F55-4938-947C-0A8BDF8A9B5E}" type="pres">
      <dgm:prSet presAssocID="{1C1635BD-A591-4464-B89F-D1693F4FE495}" presName="textNode" presStyleLbl="node1" presStyleIdx="0" presStyleCnt="3" custScaleX="91163" custScaleY="100000" custLinFactX="-4964" custLinFactNeighborX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92F3F7-F359-4F63-8AF2-791AE806C237}" type="pres">
      <dgm:prSet presAssocID="{BFEC74E1-FE47-44E2-A9CE-D3FE77236E5F}" presName="sibTrans" presStyleCnt="0"/>
      <dgm:spPr/>
    </dgm:pt>
    <dgm:pt modelId="{5588D495-9810-48D1-ABD3-6C993FFD4AEE}" type="pres">
      <dgm:prSet presAssocID="{3F4AB331-8129-41FB-A287-6615FDB7C2EC}" presName="textNode" presStyleLbl="node1" presStyleIdx="1" presStyleCnt="3" custScaleX="91163" custScaleY="100000" custLinFactX="-4964" custLinFactNeighborX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64EB1C-D99B-44F3-8560-1060D70ECC9D}" type="pres">
      <dgm:prSet presAssocID="{6D8BFB30-7988-41AE-9F84-7AE5058B2DE9}" presName="sibTrans" presStyleCnt="0"/>
      <dgm:spPr/>
    </dgm:pt>
    <dgm:pt modelId="{3D3675AA-D330-445A-AEFF-3829EE9D6FBA}" type="pres">
      <dgm:prSet presAssocID="{AD403EE1-AA3D-46EE-86CB-302C4EB56FB5}" presName="textNode" presStyleLbl="node1" presStyleIdx="2" presStyleCnt="3" custScaleX="91163" custScaleY="100000" custLinFactX="-10988" custLinFactNeighborX="-100000" custLinFactNeighborY="-20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98283C7-204F-4A4F-BDD3-AA3C74AECFAA}" type="presOf" srcId="{E3A55B9E-1C79-4FF4-84F7-CDCBC719FB7A}" destId="{4E5908C7-BDDB-44AD-BA67-EF27ED14D485}" srcOrd="0" destOrd="0" presId="urn:microsoft.com/office/officeart/2005/8/layout/hProcess9"/>
    <dgm:cxn modelId="{D3FEB80F-2D13-4B8F-9568-1146D3CA51F1}" srcId="{E3A55B9E-1C79-4FF4-84F7-CDCBC719FB7A}" destId="{1C1635BD-A591-4464-B89F-D1693F4FE495}" srcOrd="0" destOrd="0" parTransId="{9589E132-3D75-4933-A548-4FAD85DB3A50}" sibTransId="{BFEC74E1-FE47-44E2-A9CE-D3FE77236E5F}"/>
    <dgm:cxn modelId="{B8C68841-C4B4-48F6-8184-5FAD73C65608}" srcId="{E3A55B9E-1C79-4FF4-84F7-CDCBC719FB7A}" destId="{AD403EE1-AA3D-46EE-86CB-302C4EB56FB5}" srcOrd="2" destOrd="0" parTransId="{DFE27E77-7BD9-4B88-9B1D-2CF22B2C4BD5}" sibTransId="{E8E2ED20-C4BD-4968-931E-489F4B4FF435}"/>
    <dgm:cxn modelId="{1147BED3-B106-4115-9BC6-174EBD15740A}" type="presOf" srcId="{3F4AB331-8129-41FB-A287-6615FDB7C2EC}" destId="{5588D495-9810-48D1-ABD3-6C993FFD4AEE}" srcOrd="0" destOrd="0" presId="urn:microsoft.com/office/officeart/2005/8/layout/hProcess9"/>
    <dgm:cxn modelId="{1FA0CE18-97C0-4E8F-8A0A-F28E46005A78}" type="presOf" srcId="{AD403EE1-AA3D-46EE-86CB-302C4EB56FB5}" destId="{3D3675AA-D330-445A-AEFF-3829EE9D6FBA}" srcOrd="0" destOrd="0" presId="urn:microsoft.com/office/officeart/2005/8/layout/hProcess9"/>
    <dgm:cxn modelId="{961B58B7-79C3-4622-BCA5-4696F22402EA}" type="presOf" srcId="{1C1635BD-A591-4464-B89F-D1693F4FE495}" destId="{45F51CA6-7F55-4938-947C-0A8BDF8A9B5E}" srcOrd="0" destOrd="0" presId="urn:microsoft.com/office/officeart/2005/8/layout/hProcess9"/>
    <dgm:cxn modelId="{F66F9A76-2CBB-4AC4-B962-6F0E7592287C}" srcId="{E3A55B9E-1C79-4FF4-84F7-CDCBC719FB7A}" destId="{3F4AB331-8129-41FB-A287-6615FDB7C2EC}" srcOrd="1" destOrd="0" parTransId="{89330E8C-A92B-4137-B21E-70A8F0E9FF04}" sibTransId="{6D8BFB30-7988-41AE-9F84-7AE5058B2DE9}"/>
    <dgm:cxn modelId="{CF9FA7BC-36F9-446E-AF9D-A34297A6C06D}" type="presParOf" srcId="{4E5908C7-BDDB-44AD-BA67-EF27ED14D485}" destId="{6C27F4BE-292E-4901-A5C8-C2C63064BB3D}" srcOrd="0" destOrd="0" presId="urn:microsoft.com/office/officeart/2005/8/layout/hProcess9"/>
    <dgm:cxn modelId="{1C8F568A-90C1-45EF-BB80-4C8C6FFAFDAF}" type="presParOf" srcId="{4E5908C7-BDDB-44AD-BA67-EF27ED14D485}" destId="{B4350676-7BEE-4C65-8CA4-807F5EFF6B1B}" srcOrd="1" destOrd="0" presId="urn:microsoft.com/office/officeart/2005/8/layout/hProcess9"/>
    <dgm:cxn modelId="{2E90B722-38D3-4AE0-B8DB-6AF12E716008}" type="presParOf" srcId="{B4350676-7BEE-4C65-8CA4-807F5EFF6B1B}" destId="{45F51CA6-7F55-4938-947C-0A8BDF8A9B5E}" srcOrd="0" destOrd="0" presId="urn:microsoft.com/office/officeart/2005/8/layout/hProcess9"/>
    <dgm:cxn modelId="{9194A184-FE21-426D-AB96-E0928047A43D}" type="presParOf" srcId="{B4350676-7BEE-4C65-8CA4-807F5EFF6B1B}" destId="{6692F3F7-F359-4F63-8AF2-791AE806C237}" srcOrd="1" destOrd="0" presId="urn:microsoft.com/office/officeart/2005/8/layout/hProcess9"/>
    <dgm:cxn modelId="{F2569D18-68B8-49FA-BA77-B9E22EF37EB2}" type="presParOf" srcId="{B4350676-7BEE-4C65-8CA4-807F5EFF6B1B}" destId="{5588D495-9810-48D1-ABD3-6C993FFD4AEE}" srcOrd="2" destOrd="0" presId="urn:microsoft.com/office/officeart/2005/8/layout/hProcess9"/>
    <dgm:cxn modelId="{45B49A7D-816C-4E98-945B-968A71AA358E}" type="presParOf" srcId="{B4350676-7BEE-4C65-8CA4-807F5EFF6B1B}" destId="{5664EB1C-D99B-44F3-8560-1060D70ECC9D}" srcOrd="3" destOrd="0" presId="urn:microsoft.com/office/officeart/2005/8/layout/hProcess9"/>
    <dgm:cxn modelId="{41D906F0-4CF5-46AA-B8AC-419DC880B71B}" type="presParOf" srcId="{B4350676-7BEE-4C65-8CA4-807F5EFF6B1B}" destId="{3D3675AA-D330-445A-AEFF-3829EE9D6FB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3DB49C-97B4-4253-84EA-1715D5EA2CE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7EB6130-1E0F-4273-9CED-14E0B60F801A}">
      <dgm:prSet phldrT="[Texto]" custT="1"/>
      <dgm:spPr>
        <a:solidFill>
          <a:srgbClr val="FFFFFF"/>
        </a:solidFill>
        <a:ln w="28575">
          <a:solidFill>
            <a:srgbClr val="7030A0"/>
          </a:solidFill>
          <a:prstDash val="lgDash"/>
        </a:ln>
        <a:effectLst>
          <a:glow rad="63500">
            <a:schemeClr val="bg1">
              <a:lumMod val="95000"/>
              <a:alpha val="40000"/>
            </a:schemeClr>
          </a:glow>
          <a:softEdge rad="0"/>
        </a:effectLst>
      </dgm:spPr>
      <dgm:t>
        <a:bodyPr/>
        <a:lstStyle/>
        <a:p>
          <a:pPr algn="ctr"/>
          <a:r>
            <a:rPr lang="es-MX" sz="20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rPr>
            <a:t>Pilares de la GpR</a:t>
          </a:r>
          <a:endParaRPr lang="es-MX" sz="2000" b="1" dirty="0">
            <a:solidFill>
              <a:srgbClr val="7030A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020823-3BF3-4212-BD22-73BFB748164C}" type="parTrans" cxnId="{984FE104-4864-4448-B612-0AA1CB924E77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B4D7146B-2340-48F5-B3BC-8400E67AB48F}" type="sibTrans" cxnId="{984FE104-4864-4448-B612-0AA1CB924E77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A1E7D6A2-E98B-4DFD-91FC-6655AAB48185}">
      <dgm:prSet phldrT="[Texto]" custT="1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1. Planeación orientada a Resultados</a:t>
          </a:r>
          <a:endParaRPr lang="es-MX" sz="16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CD10EC-CF5E-4D47-8010-C6C3FC517C32}" type="parTrans" cxnId="{B507E594-8AF5-474A-82E9-ABBA7B32439B}">
      <dgm:prSet/>
      <dgm:spPr>
        <a:solidFill>
          <a:srgbClr val="00796B"/>
        </a:solidFill>
        <a:ln w="57150">
          <a:solidFill>
            <a:srgbClr val="00796B"/>
          </a:solidFill>
        </a:ln>
      </dgm:spPr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292E73D1-4584-4C44-8FCC-0EA33EAC9DEA}" type="sibTrans" cxnId="{B507E594-8AF5-474A-82E9-ABBA7B32439B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D9D77D7D-D358-465F-B666-48A49383308A}">
      <dgm:prSet phldrT="[Texto]" custT="1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2. Presupuesto por Resultados</a:t>
          </a:r>
          <a:endParaRPr lang="es-MX" sz="16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ED6084-4A42-48B5-AD22-19B5B808918F}" type="parTrans" cxnId="{CE4E291D-39FE-4B9E-AF5A-E8A69AF593B5}">
      <dgm:prSet/>
      <dgm:spPr>
        <a:solidFill>
          <a:srgbClr val="00796B"/>
        </a:solidFill>
        <a:ln w="57150">
          <a:solidFill>
            <a:srgbClr val="00796B"/>
          </a:solidFill>
        </a:ln>
      </dgm:spPr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48A3A395-90C9-4D5C-8BC8-4146CDDEA274}" type="sibTrans" cxnId="{CE4E291D-39FE-4B9E-AF5A-E8A69AF593B5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0EBBA5C0-20EA-4D60-B9C2-37158D7C1C38}">
      <dgm:prSet phldrT="[Texto]" custT="1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3. Mejora de la gestión</a:t>
          </a:r>
          <a:endParaRPr lang="es-MX" sz="16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E23DD-A3D6-4918-B5C9-18C20969D45F}" type="parTrans" cxnId="{C158D913-118C-4188-9AE3-F1F265E05C31}">
      <dgm:prSet/>
      <dgm:spPr>
        <a:solidFill>
          <a:srgbClr val="00796B"/>
        </a:solidFill>
        <a:ln w="57150">
          <a:solidFill>
            <a:srgbClr val="00796B"/>
          </a:solidFill>
        </a:ln>
      </dgm:spPr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1BB5C63F-6334-4569-AA52-CEA70B30C1B7}" type="sibTrans" cxnId="{C158D913-118C-4188-9AE3-F1F265E05C31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0F13F152-1EB8-46C3-B334-8A6A5D7BA852}">
      <dgm:prSet phldrT="[Texto]" custT="1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4. Mejora de programas y proyectos</a:t>
          </a:r>
          <a:endParaRPr lang="es-MX" sz="16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569CE5-0DAF-415C-B5C6-30606720F7CD}" type="parTrans" cxnId="{4A1153DC-EEB8-4687-9896-5A41C9C57F28}">
      <dgm:prSet/>
      <dgm:spPr>
        <a:solidFill>
          <a:srgbClr val="00796B"/>
        </a:solidFill>
        <a:ln w="57150">
          <a:solidFill>
            <a:srgbClr val="00796B"/>
          </a:solidFill>
        </a:ln>
      </dgm:spPr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3FA4C0FA-18C5-46A7-8347-ABD4FECF442E}" type="sibTrans" cxnId="{4A1153DC-EEB8-4687-9896-5A41C9C57F28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94C01866-88DE-49B2-99B6-739634D2A76E}">
      <dgm:prSet phldrT="[Texto]" custT="1"/>
      <dgm:spPr>
        <a:solidFill>
          <a:schemeClr val="bg1"/>
        </a:solidFill>
        <a:ln>
          <a:solidFill>
            <a:srgbClr val="00796B"/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5.Seguimiento y evaluación</a:t>
          </a:r>
          <a:endParaRPr lang="es-MX" sz="16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EB4E8B-9F59-44CE-AD2F-68E3AAEA3BB4}" type="parTrans" cxnId="{D1561479-9EC5-42DE-B10B-B7122D500C7C}">
      <dgm:prSet/>
      <dgm:spPr>
        <a:solidFill>
          <a:srgbClr val="00796B"/>
        </a:solidFill>
        <a:ln w="57150">
          <a:solidFill>
            <a:srgbClr val="00796B"/>
          </a:solidFill>
        </a:ln>
      </dgm:spPr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DA3C3AEB-2666-41A4-B5C9-A6825A698EEE}" type="sibTrans" cxnId="{D1561479-9EC5-42DE-B10B-B7122D500C7C}">
      <dgm:prSet/>
      <dgm:spPr/>
      <dgm:t>
        <a:bodyPr/>
        <a:lstStyle/>
        <a:p>
          <a:pPr algn="ctr"/>
          <a:endParaRPr lang="es-MX" sz="1600">
            <a:solidFill>
              <a:schemeClr val="tx1"/>
            </a:solidFill>
            <a:latin typeface="+mn-lt"/>
          </a:endParaRPr>
        </a:p>
      </dgm:t>
    </dgm:pt>
    <dgm:pt modelId="{F4FDFA08-6F30-4BB8-A0FB-9CF61A9AD162}" type="pres">
      <dgm:prSet presAssocID="{0F3DB49C-97B4-4253-84EA-1715D5EA2CE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83596C-A24E-43D8-87CA-05D044E31579}" type="pres">
      <dgm:prSet presAssocID="{27EB6130-1E0F-4273-9CED-14E0B60F801A}" presName="centerShape" presStyleLbl="node0" presStyleIdx="0" presStyleCnt="1"/>
      <dgm:spPr/>
      <dgm:t>
        <a:bodyPr/>
        <a:lstStyle/>
        <a:p>
          <a:endParaRPr lang="es-MX"/>
        </a:p>
      </dgm:t>
    </dgm:pt>
    <dgm:pt modelId="{A4258A58-3D14-4739-9404-EE83B3A923E4}" type="pres">
      <dgm:prSet presAssocID="{4ECD10EC-CF5E-4D47-8010-C6C3FC517C32}" presName="parTrans" presStyleLbl="bgSibTrans2D1" presStyleIdx="0" presStyleCnt="5" custScaleY="64096"/>
      <dgm:spPr/>
      <dgm:t>
        <a:bodyPr/>
        <a:lstStyle/>
        <a:p>
          <a:endParaRPr lang="es-MX"/>
        </a:p>
      </dgm:t>
    </dgm:pt>
    <dgm:pt modelId="{91DE5594-899F-4D4B-B75A-525691348C5C}" type="pres">
      <dgm:prSet presAssocID="{A1E7D6A2-E98B-4DFD-91FC-6655AAB48185}" presName="node" presStyleLbl="node1" presStyleIdx="0" presStyleCnt="5" custScaleX="107679" custScaleY="847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427D79-2E93-42F1-99E0-C2E2C2E5D57B}" type="pres">
      <dgm:prSet presAssocID="{99ED6084-4A42-48B5-AD22-19B5B808918F}" presName="parTrans" presStyleLbl="bgSibTrans2D1" presStyleIdx="1" presStyleCnt="5" custScaleY="64096"/>
      <dgm:spPr/>
      <dgm:t>
        <a:bodyPr/>
        <a:lstStyle/>
        <a:p>
          <a:endParaRPr lang="es-MX"/>
        </a:p>
      </dgm:t>
    </dgm:pt>
    <dgm:pt modelId="{CCD50F3F-1AFE-46AA-96EB-9AFD2EC2BCEE}" type="pres">
      <dgm:prSet presAssocID="{D9D77D7D-D358-465F-B666-48A49383308A}" presName="node" presStyleLbl="node1" presStyleIdx="1" presStyleCnt="5" custScaleX="107344" custScaleY="84712" custRadScaleRad="97894" custRadScaleInc="-99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051B46-60B7-4923-B129-591C82E5BDBF}" type="pres">
      <dgm:prSet presAssocID="{427E23DD-A3D6-4918-B5C9-18C20969D45F}" presName="parTrans" presStyleLbl="bgSibTrans2D1" presStyleIdx="2" presStyleCnt="5" custScaleY="64096"/>
      <dgm:spPr/>
      <dgm:t>
        <a:bodyPr/>
        <a:lstStyle/>
        <a:p>
          <a:endParaRPr lang="es-MX"/>
        </a:p>
      </dgm:t>
    </dgm:pt>
    <dgm:pt modelId="{A6ABCA13-AA0D-481D-9DC9-7A295525A77A}" type="pres">
      <dgm:prSet presAssocID="{0EBBA5C0-20EA-4D60-B9C2-37158D7C1C38}" presName="node" presStyleLbl="node1" presStyleIdx="2" presStyleCnt="5" custScaleX="104938" custScaleY="847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26CEB0-D87D-47F5-B1F5-8DCE75B7893A}" type="pres">
      <dgm:prSet presAssocID="{41569CE5-0DAF-415C-B5C6-30606720F7CD}" presName="parTrans" presStyleLbl="bgSibTrans2D1" presStyleIdx="3" presStyleCnt="5" custScaleY="64096"/>
      <dgm:spPr/>
      <dgm:t>
        <a:bodyPr/>
        <a:lstStyle/>
        <a:p>
          <a:endParaRPr lang="es-MX"/>
        </a:p>
      </dgm:t>
    </dgm:pt>
    <dgm:pt modelId="{B7122704-868F-45B2-8DA6-FF2C0379BE77}" type="pres">
      <dgm:prSet presAssocID="{0F13F152-1EB8-46C3-B334-8A6A5D7BA852}" presName="node" presStyleLbl="node1" presStyleIdx="3" presStyleCnt="5" custScaleX="111717" custScaleY="84712" custRadScaleRad="98710" custRadScaleInc="111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E99588-7DE0-4CD5-A74B-202AA3696642}" type="pres">
      <dgm:prSet presAssocID="{1BEB4E8B-9F59-44CE-AD2F-68E3AAEA3BB4}" presName="parTrans" presStyleLbl="bgSibTrans2D1" presStyleIdx="4" presStyleCnt="5" custScaleY="64096"/>
      <dgm:spPr/>
      <dgm:t>
        <a:bodyPr/>
        <a:lstStyle/>
        <a:p>
          <a:endParaRPr lang="es-MX"/>
        </a:p>
      </dgm:t>
    </dgm:pt>
    <dgm:pt modelId="{30AD2BFC-F663-440E-98D3-C5434F29FABE}" type="pres">
      <dgm:prSet presAssocID="{94C01866-88DE-49B2-99B6-739634D2A76E}" presName="node" presStyleLbl="node1" presStyleIdx="4" presStyleCnt="5" custScaleX="107721" custScaleY="847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561479-9EC5-42DE-B10B-B7122D500C7C}" srcId="{27EB6130-1E0F-4273-9CED-14E0B60F801A}" destId="{94C01866-88DE-49B2-99B6-739634D2A76E}" srcOrd="4" destOrd="0" parTransId="{1BEB4E8B-9F59-44CE-AD2F-68E3AAEA3BB4}" sibTransId="{DA3C3AEB-2666-41A4-B5C9-A6825A698EEE}"/>
    <dgm:cxn modelId="{4A1153DC-EEB8-4687-9896-5A41C9C57F28}" srcId="{27EB6130-1E0F-4273-9CED-14E0B60F801A}" destId="{0F13F152-1EB8-46C3-B334-8A6A5D7BA852}" srcOrd="3" destOrd="0" parTransId="{41569CE5-0DAF-415C-B5C6-30606720F7CD}" sibTransId="{3FA4C0FA-18C5-46A7-8347-ABD4FECF442E}"/>
    <dgm:cxn modelId="{A87E6034-2129-4106-AE5C-4CADEF692C75}" type="presOf" srcId="{1BEB4E8B-9F59-44CE-AD2F-68E3AAEA3BB4}" destId="{CFE99588-7DE0-4CD5-A74B-202AA3696642}" srcOrd="0" destOrd="0" presId="urn:microsoft.com/office/officeart/2005/8/layout/radial4"/>
    <dgm:cxn modelId="{4506406C-9FE6-4C95-8E99-AAFCCE7C730A}" type="presOf" srcId="{41569CE5-0DAF-415C-B5C6-30606720F7CD}" destId="{E626CEB0-D87D-47F5-B1F5-8DCE75B7893A}" srcOrd="0" destOrd="0" presId="urn:microsoft.com/office/officeart/2005/8/layout/radial4"/>
    <dgm:cxn modelId="{E71DBB37-3F2D-4D24-907D-3208794990D3}" type="presOf" srcId="{0F13F152-1EB8-46C3-B334-8A6A5D7BA852}" destId="{B7122704-868F-45B2-8DA6-FF2C0379BE77}" srcOrd="0" destOrd="0" presId="urn:microsoft.com/office/officeart/2005/8/layout/radial4"/>
    <dgm:cxn modelId="{11DF58FC-583B-4499-B0A5-BBAC79948AA0}" type="presOf" srcId="{4ECD10EC-CF5E-4D47-8010-C6C3FC517C32}" destId="{A4258A58-3D14-4739-9404-EE83B3A923E4}" srcOrd="0" destOrd="0" presId="urn:microsoft.com/office/officeart/2005/8/layout/radial4"/>
    <dgm:cxn modelId="{795A8E32-F059-4B63-B715-624C5FF1985F}" type="presOf" srcId="{D9D77D7D-D358-465F-B666-48A49383308A}" destId="{CCD50F3F-1AFE-46AA-96EB-9AFD2EC2BCEE}" srcOrd="0" destOrd="0" presId="urn:microsoft.com/office/officeart/2005/8/layout/radial4"/>
    <dgm:cxn modelId="{1E69E6A9-270B-4A60-889C-45660209A7F5}" type="presOf" srcId="{0EBBA5C0-20EA-4D60-B9C2-37158D7C1C38}" destId="{A6ABCA13-AA0D-481D-9DC9-7A295525A77A}" srcOrd="0" destOrd="0" presId="urn:microsoft.com/office/officeart/2005/8/layout/radial4"/>
    <dgm:cxn modelId="{BBBB852C-11B4-4576-8A4C-4AF0290BCA4B}" type="presOf" srcId="{A1E7D6A2-E98B-4DFD-91FC-6655AAB48185}" destId="{91DE5594-899F-4D4B-B75A-525691348C5C}" srcOrd="0" destOrd="0" presId="urn:microsoft.com/office/officeart/2005/8/layout/radial4"/>
    <dgm:cxn modelId="{049B6747-1659-42DE-A30A-D54D69CB65DC}" type="presOf" srcId="{94C01866-88DE-49B2-99B6-739634D2A76E}" destId="{30AD2BFC-F663-440E-98D3-C5434F29FABE}" srcOrd="0" destOrd="0" presId="urn:microsoft.com/office/officeart/2005/8/layout/radial4"/>
    <dgm:cxn modelId="{C158D913-118C-4188-9AE3-F1F265E05C31}" srcId="{27EB6130-1E0F-4273-9CED-14E0B60F801A}" destId="{0EBBA5C0-20EA-4D60-B9C2-37158D7C1C38}" srcOrd="2" destOrd="0" parTransId="{427E23DD-A3D6-4918-B5C9-18C20969D45F}" sibTransId="{1BB5C63F-6334-4569-AA52-CEA70B30C1B7}"/>
    <dgm:cxn modelId="{91309C69-B7B2-4C84-B16B-407B220C1D16}" type="presOf" srcId="{0F3DB49C-97B4-4253-84EA-1715D5EA2CE6}" destId="{F4FDFA08-6F30-4BB8-A0FB-9CF61A9AD162}" srcOrd="0" destOrd="0" presId="urn:microsoft.com/office/officeart/2005/8/layout/radial4"/>
    <dgm:cxn modelId="{CE4E291D-39FE-4B9E-AF5A-E8A69AF593B5}" srcId="{27EB6130-1E0F-4273-9CED-14E0B60F801A}" destId="{D9D77D7D-D358-465F-B666-48A49383308A}" srcOrd="1" destOrd="0" parTransId="{99ED6084-4A42-48B5-AD22-19B5B808918F}" sibTransId="{48A3A395-90C9-4D5C-8BC8-4146CDDEA274}"/>
    <dgm:cxn modelId="{984FE104-4864-4448-B612-0AA1CB924E77}" srcId="{0F3DB49C-97B4-4253-84EA-1715D5EA2CE6}" destId="{27EB6130-1E0F-4273-9CED-14E0B60F801A}" srcOrd="0" destOrd="0" parTransId="{A1020823-3BF3-4212-BD22-73BFB748164C}" sibTransId="{B4D7146B-2340-48F5-B3BC-8400E67AB48F}"/>
    <dgm:cxn modelId="{B507E594-8AF5-474A-82E9-ABBA7B32439B}" srcId="{27EB6130-1E0F-4273-9CED-14E0B60F801A}" destId="{A1E7D6A2-E98B-4DFD-91FC-6655AAB48185}" srcOrd="0" destOrd="0" parTransId="{4ECD10EC-CF5E-4D47-8010-C6C3FC517C32}" sibTransId="{292E73D1-4584-4C44-8FCC-0EA33EAC9DEA}"/>
    <dgm:cxn modelId="{6C834884-8668-4112-85B9-329B09923393}" type="presOf" srcId="{99ED6084-4A42-48B5-AD22-19B5B808918F}" destId="{AA427D79-2E93-42F1-99E0-C2E2C2E5D57B}" srcOrd="0" destOrd="0" presId="urn:microsoft.com/office/officeart/2005/8/layout/radial4"/>
    <dgm:cxn modelId="{CA2FD352-1E37-41BD-BBB7-7B1A31AC1137}" type="presOf" srcId="{427E23DD-A3D6-4918-B5C9-18C20969D45F}" destId="{5F051B46-60B7-4923-B129-591C82E5BDBF}" srcOrd="0" destOrd="0" presId="urn:microsoft.com/office/officeart/2005/8/layout/radial4"/>
    <dgm:cxn modelId="{F99AD09C-F803-4ABA-8509-71D1F8570D74}" type="presOf" srcId="{27EB6130-1E0F-4273-9CED-14E0B60F801A}" destId="{3F83596C-A24E-43D8-87CA-05D044E31579}" srcOrd="0" destOrd="0" presId="urn:microsoft.com/office/officeart/2005/8/layout/radial4"/>
    <dgm:cxn modelId="{94357F3B-444F-4D2A-A973-17A14E84A1A5}" type="presParOf" srcId="{F4FDFA08-6F30-4BB8-A0FB-9CF61A9AD162}" destId="{3F83596C-A24E-43D8-87CA-05D044E31579}" srcOrd="0" destOrd="0" presId="urn:microsoft.com/office/officeart/2005/8/layout/radial4"/>
    <dgm:cxn modelId="{53C1A336-19C9-4116-8A53-7B460C30B86C}" type="presParOf" srcId="{F4FDFA08-6F30-4BB8-A0FB-9CF61A9AD162}" destId="{A4258A58-3D14-4739-9404-EE83B3A923E4}" srcOrd="1" destOrd="0" presId="urn:microsoft.com/office/officeart/2005/8/layout/radial4"/>
    <dgm:cxn modelId="{1F62BF95-39F1-41D9-811F-D9EFE7FA7B54}" type="presParOf" srcId="{F4FDFA08-6F30-4BB8-A0FB-9CF61A9AD162}" destId="{91DE5594-899F-4D4B-B75A-525691348C5C}" srcOrd="2" destOrd="0" presId="urn:microsoft.com/office/officeart/2005/8/layout/radial4"/>
    <dgm:cxn modelId="{62A34492-31CB-4CBF-A639-95C384B4C5CE}" type="presParOf" srcId="{F4FDFA08-6F30-4BB8-A0FB-9CF61A9AD162}" destId="{AA427D79-2E93-42F1-99E0-C2E2C2E5D57B}" srcOrd="3" destOrd="0" presId="urn:microsoft.com/office/officeart/2005/8/layout/radial4"/>
    <dgm:cxn modelId="{89744198-32AF-4EC6-8D76-568F0710D8E2}" type="presParOf" srcId="{F4FDFA08-6F30-4BB8-A0FB-9CF61A9AD162}" destId="{CCD50F3F-1AFE-46AA-96EB-9AFD2EC2BCEE}" srcOrd="4" destOrd="0" presId="urn:microsoft.com/office/officeart/2005/8/layout/radial4"/>
    <dgm:cxn modelId="{A5BA499B-DAE0-4FBC-9E34-017C5DBECFFB}" type="presParOf" srcId="{F4FDFA08-6F30-4BB8-A0FB-9CF61A9AD162}" destId="{5F051B46-60B7-4923-B129-591C82E5BDBF}" srcOrd="5" destOrd="0" presId="urn:microsoft.com/office/officeart/2005/8/layout/radial4"/>
    <dgm:cxn modelId="{4B0C12D3-893E-4349-BC15-EE7DF1E9DA9E}" type="presParOf" srcId="{F4FDFA08-6F30-4BB8-A0FB-9CF61A9AD162}" destId="{A6ABCA13-AA0D-481D-9DC9-7A295525A77A}" srcOrd="6" destOrd="0" presId="urn:microsoft.com/office/officeart/2005/8/layout/radial4"/>
    <dgm:cxn modelId="{18AD0345-EAAC-4C07-8744-1B4A3DD55DF9}" type="presParOf" srcId="{F4FDFA08-6F30-4BB8-A0FB-9CF61A9AD162}" destId="{E626CEB0-D87D-47F5-B1F5-8DCE75B7893A}" srcOrd="7" destOrd="0" presId="urn:microsoft.com/office/officeart/2005/8/layout/radial4"/>
    <dgm:cxn modelId="{CF409941-7DA3-43C2-B6DE-DFC76A4A8543}" type="presParOf" srcId="{F4FDFA08-6F30-4BB8-A0FB-9CF61A9AD162}" destId="{B7122704-868F-45B2-8DA6-FF2C0379BE77}" srcOrd="8" destOrd="0" presId="urn:microsoft.com/office/officeart/2005/8/layout/radial4"/>
    <dgm:cxn modelId="{95F23973-1BE1-4FCD-99E2-169BBB773301}" type="presParOf" srcId="{F4FDFA08-6F30-4BB8-A0FB-9CF61A9AD162}" destId="{CFE99588-7DE0-4CD5-A74B-202AA3696642}" srcOrd="9" destOrd="0" presId="urn:microsoft.com/office/officeart/2005/8/layout/radial4"/>
    <dgm:cxn modelId="{B94A62E4-D3B3-4F90-B8CB-DEF9CC643094}" type="presParOf" srcId="{F4FDFA08-6F30-4BB8-A0FB-9CF61A9AD162}" destId="{30AD2BFC-F663-440E-98D3-C5434F29FAB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349430-FCA7-4DC5-8EFB-35D302139C09}" type="doc">
      <dgm:prSet loTypeId="urn:microsoft.com/office/officeart/2005/8/layout/bProcess2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s-MX"/>
        </a:p>
      </dgm:t>
    </dgm:pt>
    <dgm:pt modelId="{EFB7812D-539F-4BDE-B196-603BD41D26E8}">
      <dgm:prSet phldrT="[Texto]" custT="1"/>
      <dgm:spPr/>
      <dgm:t>
        <a:bodyPr/>
        <a:lstStyle/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II. </a:t>
          </a:r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Identificación de los involucrados 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1CF20B-ED24-4906-A79C-1A425CE3607A}" type="parTrans" cxnId="{6A56A621-5929-47E6-BF8E-676245F634E1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7F30DE4C-64D5-454C-897E-6854799E456C}" type="sibTrans" cxnId="{6A56A621-5929-47E6-BF8E-676245F634E1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F1599A2F-569A-4752-8139-F32EEB50DA4C}">
      <dgm:prSet phldrT="[Texto]" custT="1"/>
      <dgm:spPr/>
      <dgm:t>
        <a:bodyPr/>
        <a:lstStyle/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III.  </a:t>
          </a:r>
        </a:p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Análisis del Problema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CE8439-B206-4FF9-8A53-A7C7FF5E068A}" type="parTrans" cxnId="{9BAAE2C5-0041-4EED-A0D8-2399C7B27479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6005A6BD-AB53-48F7-8626-D6B5F5E98DEA}" type="sibTrans" cxnId="{9BAAE2C5-0041-4EED-A0D8-2399C7B27479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0E9C3043-BB1D-430D-8441-6C1B1CA460AF}">
      <dgm:prSet phldrT="[Texto]" custT="1"/>
      <dgm:spPr/>
      <dgm:t>
        <a:bodyPr/>
        <a:lstStyle/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IV. </a:t>
          </a:r>
        </a:p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Definición del Objetivo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DB71CF-ACF6-4FA2-BB17-A78A4706DADC}" type="parTrans" cxnId="{5D66B520-7400-4015-8A17-D558990634A7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ACC61E6C-8BE8-46AC-959C-277BC71097C8}" type="sibTrans" cxnId="{5D66B520-7400-4015-8A17-D558990634A7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40239FC2-4AB5-4509-8DE6-E6701730A794}">
      <dgm:prSet custT="1"/>
      <dgm:spPr/>
      <dgm:t>
        <a:bodyPr/>
        <a:lstStyle/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V. </a:t>
          </a:r>
        </a:p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Selección de la alternativas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DA2FDF-AFBE-4A46-9630-7334947B876B}" type="parTrans" cxnId="{6CC71590-C8B7-4354-8E77-BD69A39B41C3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DE5B11C3-D0CD-400B-9F42-69A2C7EABD23}" type="sibTrans" cxnId="{6CC71590-C8B7-4354-8E77-BD69A39B41C3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B54422C6-6962-410D-8094-3AB4C960D2CD}">
      <dgm:prSet phldrT="[Texto]" custT="1"/>
      <dgm:spPr/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VI.  Construcción de la Matriz de Indicadores para Resultados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25E4E1-9717-46DE-9E17-18F83248D5CF}" type="parTrans" cxnId="{3267BE43-5E7F-4FCE-B6E7-CE8478126AF2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482DD5D1-7E39-410F-9667-796D18666ACC}" type="sibTrans" cxnId="{3267BE43-5E7F-4FCE-B6E7-CE8478126AF2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E65ADC77-2E04-49C0-A1E6-C2CB1B6164C0}">
      <dgm:prSet phldrT="[Texto]" custT="1"/>
      <dgm:spPr/>
      <dgm:t>
        <a:bodyPr/>
        <a:lstStyle/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I. </a:t>
          </a:r>
        </a:p>
        <a:p>
          <a:r>
            <a:rPr lang="es-MX" sz="1600" b="1" dirty="0" smtClean="0">
              <a:latin typeface="Arial" panose="020B0604020202020204" pitchFamily="34" charset="0"/>
              <a:cs typeface="Arial" panose="020B0604020202020204" pitchFamily="34" charset="0"/>
            </a:rPr>
            <a:t>Definición del Problema </a:t>
          </a:r>
          <a:endParaRPr lang="es-MX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A0FBBC-76BD-4BF6-B584-986C8631BAC8}" type="parTrans" cxnId="{E6E6989F-0F7C-45A5-B413-8842E0757FE6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18087257-0597-4D58-B902-41189D6B5589}" type="sibTrans" cxnId="{E6E6989F-0F7C-45A5-B413-8842E0757FE6}">
      <dgm:prSet/>
      <dgm:spPr/>
      <dgm:t>
        <a:bodyPr/>
        <a:lstStyle/>
        <a:p>
          <a:endParaRPr lang="es-MX" sz="2000" b="1">
            <a:latin typeface="+mn-lt"/>
          </a:endParaRPr>
        </a:p>
      </dgm:t>
    </dgm:pt>
    <dgm:pt modelId="{9B7593E8-71CA-4859-9C45-254DF24BA028}" type="pres">
      <dgm:prSet presAssocID="{74349430-FCA7-4DC5-8EFB-35D302139C09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6343402-BE20-49F7-8429-7CFAF83FBECB}" type="pres">
      <dgm:prSet presAssocID="{E65ADC77-2E04-49C0-A1E6-C2CB1B6164C0}" presName="firstNode" presStyleLbl="node1" presStyleIdx="0" presStyleCnt="6" custScaleX="96271" custScaleY="857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841A4D-E9C4-45EF-B44E-500B063EB0C2}" type="pres">
      <dgm:prSet presAssocID="{18087257-0597-4D58-B902-41189D6B5589}" presName="sibTrans" presStyleLbl="sibTrans2D1" presStyleIdx="0" presStyleCnt="5"/>
      <dgm:spPr/>
      <dgm:t>
        <a:bodyPr/>
        <a:lstStyle/>
        <a:p>
          <a:endParaRPr lang="es-MX"/>
        </a:p>
      </dgm:t>
    </dgm:pt>
    <dgm:pt modelId="{1F79F5F6-1AB9-47E6-8E29-2134EABD9916}" type="pres">
      <dgm:prSet presAssocID="{EFB7812D-539F-4BDE-B196-603BD41D26E8}" presName="middleNode" presStyleCnt="0"/>
      <dgm:spPr/>
      <dgm:t>
        <a:bodyPr/>
        <a:lstStyle/>
        <a:p>
          <a:endParaRPr lang="en-US"/>
        </a:p>
      </dgm:t>
    </dgm:pt>
    <dgm:pt modelId="{DFD5A0D3-212A-49DC-9078-4A83C08F4B1C}" type="pres">
      <dgm:prSet presAssocID="{EFB7812D-539F-4BDE-B196-603BD41D26E8}" presName="padding" presStyleLbl="node1" presStyleIdx="0" presStyleCnt="6"/>
      <dgm:spPr/>
      <dgm:t>
        <a:bodyPr/>
        <a:lstStyle/>
        <a:p>
          <a:endParaRPr lang="en-US"/>
        </a:p>
      </dgm:t>
    </dgm:pt>
    <dgm:pt modelId="{8CFD0EB1-F68B-4D8B-B9FD-6FC0259C123E}" type="pres">
      <dgm:prSet presAssocID="{EFB7812D-539F-4BDE-B196-603BD41D26E8}" presName="shape" presStyleLbl="node1" presStyleIdx="1" presStyleCnt="6" custScaleX="169924" custScaleY="1691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6D9052-6C9F-4D44-AAD2-5084D7581326}" type="pres">
      <dgm:prSet presAssocID="{7F30DE4C-64D5-454C-897E-6854799E456C}" presName="sibTrans" presStyleLbl="sibTrans2D1" presStyleIdx="1" presStyleCnt="5"/>
      <dgm:spPr/>
      <dgm:t>
        <a:bodyPr/>
        <a:lstStyle/>
        <a:p>
          <a:endParaRPr lang="es-MX"/>
        </a:p>
      </dgm:t>
    </dgm:pt>
    <dgm:pt modelId="{DA04BD85-A628-427D-BCBE-912A9BDE6269}" type="pres">
      <dgm:prSet presAssocID="{F1599A2F-569A-4752-8139-F32EEB50DA4C}" presName="middleNode" presStyleCnt="0"/>
      <dgm:spPr/>
      <dgm:t>
        <a:bodyPr/>
        <a:lstStyle/>
        <a:p>
          <a:endParaRPr lang="en-US"/>
        </a:p>
      </dgm:t>
    </dgm:pt>
    <dgm:pt modelId="{82571179-DACA-4E83-B04F-CA460CC89188}" type="pres">
      <dgm:prSet presAssocID="{F1599A2F-569A-4752-8139-F32EEB50DA4C}" presName="padding" presStyleLbl="node1" presStyleIdx="1" presStyleCnt="6"/>
      <dgm:spPr/>
      <dgm:t>
        <a:bodyPr/>
        <a:lstStyle/>
        <a:p>
          <a:endParaRPr lang="en-US"/>
        </a:p>
      </dgm:t>
    </dgm:pt>
    <dgm:pt modelId="{8D1A7460-9EE1-40CB-BA9E-92CEAAA04E9E}" type="pres">
      <dgm:prSet presAssocID="{F1599A2F-569A-4752-8139-F32EEB50DA4C}" presName="shape" presStyleLbl="node1" presStyleIdx="2" presStyleCnt="6" custScaleX="161310" custScaleY="1581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24DBB-BD9C-4E53-8FA9-BBC2B213F40D}" type="pres">
      <dgm:prSet presAssocID="{6005A6BD-AB53-48F7-8626-D6B5F5E98DEA}" presName="sibTrans" presStyleLbl="sibTrans2D1" presStyleIdx="2" presStyleCnt="5" custLinFactNeighborX="4572"/>
      <dgm:spPr/>
      <dgm:t>
        <a:bodyPr/>
        <a:lstStyle/>
        <a:p>
          <a:endParaRPr lang="es-MX"/>
        </a:p>
      </dgm:t>
    </dgm:pt>
    <dgm:pt modelId="{3942C91C-31D2-4ECC-9196-533856B6BC5B}" type="pres">
      <dgm:prSet presAssocID="{0E9C3043-BB1D-430D-8441-6C1B1CA460AF}" presName="middleNode" presStyleCnt="0"/>
      <dgm:spPr/>
      <dgm:t>
        <a:bodyPr/>
        <a:lstStyle/>
        <a:p>
          <a:endParaRPr lang="en-US"/>
        </a:p>
      </dgm:t>
    </dgm:pt>
    <dgm:pt modelId="{572DC304-7057-431E-91AB-87D6710A7303}" type="pres">
      <dgm:prSet presAssocID="{0E9C3043-BB1D-430D-8441-6C1B1CA460AF}" presName="padding" presStyleLbl="node1" presStyleIdx="2" presStyleCnt="6"/>
      <dgm:spPr/>
      <dgm:t>
        <a:bodyPr/>
        <a:lstStyle/>
        <a:p>
          <a:endParaRPr lang="en-US"/>
        </a:p>
      </dgm:t>
    </dgm:pt>
    <dgm:pt modelId="{BFF53CE2-226B-4B98-A62B-C8E08BB74703}" type="pres">
      <dgm:prSet presAssocID="{0E9C3043-BB1D-430D-8441-6C1B1CA460AF}" presName="shape" presStyleLbl="node1" presStyleIdx="3" presStyleCnt="6" custScaleX="144334" custScaleY="1285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718166-A045-4197-A685-03B63F6B4680}" type="pres">
      <dgm:prSet presAssocID="{ACC61E6C-8BE8-46AC-959C-277BC71097C8}" presName="sibTrans" presStyleLbl="sibTrans2D1" presStyleIdx="3" presStyleCnt="5"/>
      <dgm:spPr/>
      <dgm:t>
        <a:bodyPr/>
        <a:lstStyle/>
        <a:p>
          <a:endParaRPr lang="es-MX"/>
        </a:p>
      </dgm:t>
    </dgm:pt>
    <dgm:pt modelId="{D493A02D-D4AC-433B-9ED5-06F2E69A6451}" type="pres">
      <dgm:prSet presAssocID="{40239FC2-4AB5-4509-8DE6-E6701730A794}" presName="middleNode" presStyleCnt="0"/>
      <dgm:spPr/>
      <dgm:t>
        <a:bodyPr/>
        <a:lstStyle/>
        <a:p>
          <a:endParaRPr lang="en-US"/>
        </a:p>
      </dgm:t>
    </dgm:pt>
    <dgm:pt modelId="{CF383B0F-6519-4EB1-9C8B-A88C835DC8B8}" type="pres">
      <dgm:prSet presAssocID="{40239FC2-4AB5-4509-8DE6-E6701730A794}" presName="padding" presStyleLbl="node1" presStyleIdx="3" presStyleCnt="6"/>
      <dgm:spPr/>
      <dgm:t>
        <a:bodyPr/>
        <a:lstStyle/>
        <a:p>
          <a:endParaRPr lang="en-US"/>
        </a:p>
      </dgm:t>
    </dgm:pt>
    <dgm:pt modelId="{5497E578-FF6D-45CF-ACAA-61F2329A525F}" type="pres">
      <dgm:prSet presAssocID="{40239FC2-4AB5-4509-8DE6-E6701730A794}" presName="shape" presStyleLbl="node1" presStyleIdx="4" presStyleCnt="6" custScaleX="170744" custScaleY="147569" custLinFactNeighborX="0" custLinFactNeighborY="14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E6744A-076E-4145-B3B1-0C2E307BD8D1}" type="pres">
      <dgm:prSet presAssocID="{DE5B11C3-D0CD-400B-9F42-69A2C7EABD23}" presName="sibTrans" presStyleLbl="sibTrans2D1" presStyleIdx="4" presStyleCnt="5" custLinFactNeighborX="-5079" custLinFactNeighborY="3335"/>
      <dgm:spPr/>
      <dgm:t>
        <a:bodyPr/>
        <a:lstStyle/>
        <a:p>
          <a:endParaRPr lang="es-MX"/>
        </a:p>
      </dgm:t>
    </dgm:pt>
    <dgm:pt modelId="{7AE54A16-B4B5-45AB-A8EF-4D6293CC4A5B}" type="pres">
      <dgm:prSet presAssocID="{B54422C6-6962-410D-8094-3AB4C960D2CD}" presName="lastNode" presStyleLbl="node1" presStyleIdx="5" presStyleCnt="6" custScaleX="113619" custScaleY="983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E04009-02B3-42D5-9493-7DBF30C2FD62}" type="presOf" srcId="{EFB7812D-539F-4BDE-B196-603BD41D26E8}" destId="{8CFD0EB1-F68B-4D8B-B9FD-6FC0259C123E}" srcOrd="0" destOrd="0" presId="urn:microsoft.com/office/officeart/2005/8/layout/bProcess2"/>
    <dgm:cxn modelId="{6F10E756-C64F-4EB4-A028-63E3DBD975F0}" type="presOf" srcId="{B54422C6-6962-410D-8094-3AB4C960D2CD}" destId="{7AE54A16-B4B5-45AB-A8EF-4D6293CC4A5B}" srcOrd="0" destOrd="0" presId="urn:microsoft.com/office/officeart/2005/8/layout/bProcess2"/>
    <dgm:cxn modelId="{E6E6989F-0F7C-45A5-B413-8842E0757FE6}" srcId="{74349430-FCA7-4DC5-8EFB-35D302139C09}" destId="{E65ADC77-2E04-49C0-A1E6-C2CB1B6164C0}" srcOrd="0" destOrd="0" parTransId="{FCA0FBBC-76BD-4BF6-B584-986C8631BAC8}" sibTransId="{18087257-0597-4D58-B902-41189D6B5589}"/>
    <dgm:cxn modelId="{BBC943B6-871E-4EC2-A15F-3AE3F5E25D84}" type="presOf" srcId="{18087257-0597-4D58-B902-41189D6B5589}" destId="{C0841A4D-E9C4-45EF-B44E-500B063EB0C2}" srcOrd="0" destOrd="0" presId="urn:microsoft.com/office/officeart/2005/8/layout/bProcess2"/>
    <dgm:cxn modelId="{9BAAE2C5-0041-4EED-A0D8-2399C7B27479}" srcId="{74349430-FCA7-4DC5-8EFB-35D302139C09}" destId="{F1599A2F-569A-4752-8139-F32EEB50DA4C}" srcOrd="2" destOrd="0" parTransId="{15CE8439-B206-4FF9-8A53-A7C7FF5E068A}" sibTransId="{6005A6BD-AB53-48F7-8626-D6B5F5E98DEA}"/>
    <dgm:cxn modelId="{556635EC-0F72-4927-A194-44DAB010577F}" type="presOf" srcId="{F1599A2F-569A-4752-8139-F32EEB50DA4C}" destId="{8D1A7460-9EE1-40CB-BA9E-92CEAAA04E9E}" srcOrd="0" destOrd="0" presId="urn:microsoft.com/office/officeart/2005/8/layout/bProcess2"/>
    <dgm:cxn modelId="{7B032919-B008-4D98-A38A-03409A94182D}" type="presOf" srcId="{6005A6BD-AB53-48F7-8626-D6B5F5E98DEA}" destId="{E9924DBB-BD9C-4E53-8FA9-BBC2B213F40D}" srcOrd="0" destOrd="0" presId="urn:microsoft.com/office/officeart/2005/8/layout/bProcess2"/>
    <dgm:cxn modelId="{35320630-118E-47F9-AF22-713595B3E504}" type="presOf" srcId="{DE5B11C3-D0CD-400B-9F42-69A2C7EABD23}" destId="{76E6744A-076E-4145-B3B1-0C2E307BD8D1}" srcOrd="0" destOrd="0" presId="urn:microsoft.com/office/officeart/2005/8/layout/bProcess2"/>
    <dgm:cxn modelId="{6209DBCC-36F0-47AC-9DEF-3F097DD90D3B}" type="presOf" srcId="{0E9C3043-BB1D-430D-8441-6C1B1CA460AF}" destId="{BFF53CE2-226B-4B98-A62B-C8E08BB74703}" srcOrd="0" destOrd="0" presId="urn:microsoft.com/office/officeart/2005/8/layout/bProcess2"/>
    <dgm:cxn modelId="{A1A0C98B-F5A6-40A8-AF80-2110B91068AB}" type="presOf" srcId="{7F30DE4C-64D5-454C-897E-6854799E456C}" destId="{876D9052-6C9F-4D44-AAD2-5084D7581326}" srcOrd="0" destOrd="0" presId="urn:microsoft.com/office/officeart/2005/8/layout/bProcess2"/>
    <dgm:cxn modelId="{5D66B520-7400-4015-8A17-D558990634A7}" srcId="{74349430-FCA7-4DC5-8EFB-35D302139C09}" destId="{0E9C3043-BB1D-430D-8441-6C1B1CA460AF}" srcOrd="3" destOrd="0" parTransId="{E0DB71CF-ACF6-4FA2-BB17-A78A4706DADC}" sibTransId="{ACC61E6C-8BE8-46AC-959C-277BC71097C8}"/>
    <dgm:cxn modelId="{8862DA85-D079-4A5F-A20A-FFE53F6EA9B4}" type="presOf" srcId="{E65ADC77-2E04-49C0-A1E6-C2CB1B6164C0}" destId="{26343402-BE20-49F7-8429-7CFAF83FBECB}" srcOrd="0" destOrd="0" presId="urn:microsoft.com/office/officeart/2005/8/layout/bProcess2"/>
    <dgm:cxn modelId="{3267BE43-5E7F-4FCE-B6E7-CE8478126AF2}" srcId="{74349430-FCA7-4DC5-8EFB-35D302139C09}" destId="{B54422C6-6962-410D-8094-3AB4C960D2CD}" srcOrd="5" destOrd="0" parTransId="{D525E4E1-9717-46DE-9E17-18F83248D5CF}" sibTransId="{482DD5D1-7E39-410F-9667-796D18666ACC}"/>
    <dgm:cxn modelId="{6CC71590-C8B7-4354-8E77-BD69A39B41C3}" srcId="{74349430-FCA7-4DC5-8EFB-35D302139C09}" destId="{40239FC2-4AB5-4509-8DE6-E6701730A794}" srcOrd="4" destOrd="0" parTransId="{7ADA2FDF-AFBE-4A46-9630-7334947B876B}" sibTransId="{DE5B11C3-D0CD-400B-9F42-69A2C7EABD23}"/>
    <dgm:cxn modelId="{5B66F4A0-12A6-42BA-AADA-0ADD4D36E3B4}" type="presOf" srcId="{ACC61E6C-8BE8-46AC-959C-277BC71097C8}" destId="{86718166-A045-4197-A685-03B63F6B4680}" srcOrd="0" destOrd="0" presId="urn:microsoft.com/office/officeart/2005/8/layout/bProcess2"/>
    <dgm:cxn modelId="{6A56A621-5929-47E6-BF8E-676245F634E1}" srcId="{74349430-FCA7-4DC5-8EFB-35D302139C09}" destId="{EFB7812D-539F-4BDE-B196-603BD41D26E8}" srcOrd="1" destOrd="0" parTransId="{5A1CF20B-ED24-4906-A79C-1A425CE3607A}" sibTransId="{7F30DE4C-64D5-454C-897E-6854799E456C}"/>
    <dgm:cxn modelId="{C1E2D9D7-668E-40AD-A149-01FC45381DDE}" type="presOf" srcId="{40239FC2-4AB5-4509-8DE6-E6701730A794}" destId="{5497E578-FF6D-45CF-ACAA-61F2329A525F}" srcOrd="0" destOrd="0" presId="urn:microsoft.com/office/officeart/2005/8/layout/bProcess2"/>
    <dgm:cxn modelId="{9DF41256-A5DB-4D9E-9B87-C94AB2C7BF41}" type="presOf" srcId="{74349430-FCA7-4DC5-8EFB-35D302139C09}" destId="{9B7593E8-71CA-4859-9C45-254DF24BA028}" srcOrd="0" destOrd="0" presId="urn:microsoft.com/office/officeart/2005/8/layout/bProcess2"/>
    <dgm:cxn modelId="{93A5CCE5-3052-443D-8F5D-2F0844DCCA55}" type="presParOf" srcId="{9B7593E8-71CA-4859-9C45-254DF24BA028}" destId="{26343402-BE20-49F7-8429-7CFAF83FBECB}" srcOrd="0" destOrd="0" presId="urn:microsoft.com/office/officeart/2005/8/layout/bProcess2"/>
    <dgm:cxn modelId="{AF3F64CE-2FF3-4E1B-A8A4-65D02FC2AF0B}" type="presParOf" srcId="{9B7593E8-71CA-4859-9C45-254DF24BA028}" destId="{C0841A4D-E9C4-45EF-B44E-500B063EB0C2}" srcOrd="1" destOrd="0" presId="urn:microsoft.com/office/officeart/2005/8/layout/bProcess2"/>
    <dgm:cxn modelId="{7E291CC7-645C-4E97-8248-1BC7FA581E11}" type="presParOf" srcId="{9B7593E8-71CA-4859-9C45-254DF24BA028}" destId="{1F79F5F6-1AB9-47E6-8E29-2134EABD9916}" srcOrd="2" destOrd="0" presId="urn:microsoft.com/office/officeart/2005/8/layout/bProcess2"/>
    <dgm:cxn modelId="{0B9D91BA-4E82-4E6A-A230-37CD760A950B}" type="presParOf" srcId="{1F79F5F6-1AB9-47E6-8E29-2134EABD9916}" destId="{DFD5A0D3-212A-49DC-9078-4A83C08F4B1C}" srcOrd="0" destOrd="0" presId="urn:microsoft.com/office/officeart/2005/8/layout/bProcess2"/>
    <dgm:cxn modelId="{D9646811-08CF-4DF7-A39C-88310294DA01}" type="presParOf" srcId="{1F79F5F6-1AB9-47E6-8E29-2134EABD9916}" destId="{8CFD0EB1-F68B-4D8B-B9FD-6FC0259C123E}" srcOrd="1" destOrd="0" presId="urn:microsoft.com/office/officeart/2005/8/layout/bProcess2"/>
    <dgm:cxn modelId="{8276E8FD-7328-4A79-9F22-ED3DD0F511EA}" type="presParOf" srcId="{9B7593E8-71CA-4859-9C45-254DF24BA028}" destId="{876D9052-6C9F-4D44-AAD2-5084D7581326}" srcOrd="3" destOrd="0" presId="urn:microsoft.com/office/officeart/2005/8/layout/bProcess2"/>
    <dgm:cxn modelId="{9FD32723-61F2-4C6B-93CC-A76E90C72C85}" type="presParOf" srcId="{9B7593E8-71CA-4859-9C45-254DF24BA028}" destId="{DA04BD85-A628-427D-BCBE-912A9BDE6269}" srcOrd="4" destOrd="0" presId="urn:microsoft.com/office/officeart/2005/8/layout/bProcess2"/>
    <dgm:cxn modelId="{D4403A9D-62A9-4C90-87D4-84BB21234AAF}" type="presParOf" srcId="{DA04BD85-A628-427D-BCBE-912A9BDE6269}" destId="{82571179-DACA-4E83-B04F-CA460CC89188}" srcOrd="0" destOrd="0" presId="urn:microsoft.com/office/officeart/2005/8/layout/bProcess2"/>
    <dgm:cxn modelId="{0016F4D9-CF54-4ABF-9340-FA314CBD495E}" type="presParOf" srcId="{DA04BD85-A628-427D-BCBE-912A9BDE6269}" destId="{8D1A7460-9EE1-40CB-BA9E-92CEAAA04E9E}" srcOrd="1" destOrd="0" presId="urn:microsoft.com/office/officeart/2005/8/layout/bProcess2"/>
    <dgm:cxn modelId="{597AD40F-6E84-4BDB-8F1D-A59C848B59DB}" type="presParOf" srcId="{9B7593E8-71CA-4859-9C45-254DF24BA028}" destId="{E9924DBB-BD9C-4E53-8FA9-BBC2B213F40D}" srcOrd="5" destOrd="0" presId="urn:microsoft.com/office/officeart/2005/8/layout/bProcess2"/>
    <dgm:cxn modelId="{FE8AA55C-3458-441C-A48B-5E84C90E8E4E}" type="presParOf" srcId="{9B7593E8-71CA-4859-9C45-254DF24BA028}" destId="{3942C91C-31D2-4ECC-9196-533856B6BC5B}" srcOrd="6" destOrd="0" presId="urn:microsoft.com/office/officeart/2005/8/layout/bProcess2"/>
    <dgm:cxn modelId="{D726BCF7-EFDB-4881-907E-7712FFE6A355}" type="presParOf" srcId="{3942C91C-31D2-4ECC-9196-533856B6BC5B}" destId="{572DC304-7057-431E-91AB-87D6710A7303}" srcOrd="0" destOrd="0" presId="urn:microsoft.com/office/officeart/2005/8/layout/bProcess2"/>
    <dgm:cxn modelId="{B5FFB022-9880-47AC-B27A-0712262C6F7E}" type="presParOf" srcId="{3942C91C-31D2-4ECC-9196-533856B6BC5B}" destId="{BFF53CE2-226B-4B98-A62B-C8E08BB74703}" srcOrd="1" destOrd="0" presId="urn:microsoft.com/office/officeart/2005/8/layout/bProcess2"/>
    <dgm:cxn modelId="{B26243D0-9321-4039-B6E6-BFC560D84585}" type="presParOf" srcId="{9B7593E8-71CA-4859-9C45-254DF24BA028}" destId="{86718166-A045-4197-A685-03B63F6B4680}" srcOrd="7" destOrd="0" presId="urn:microsoft.com/office/officeart/2005/8/layout/bProcess2"/>
    <dgm:cxn modelId="{166C54D6-093F-4F22-9A53-4425B5FDC186}" type="presParOf" srcId="{9B7593E8-71CA-4859-9C45-254DF24BA028}" destId="{D493A02D-D4AC-433B-9ED5-06F2E69A6451}" srcOrd="8" destOrd="0" presId="urn:microsoft.com/office/officeart/2005/8/layout/bProcess2"/>
    <dgm:cxn modelId="{26A2BC77-8327-4BA4-AE40-D0C608BC14BC}" type="presParOf" srcId="{D493A02D-D4AC-433B-9ED5-06F2E69A6451}" destId="{CF383B0F-6519-4EB1-9C8B-A88C835DC8B8}" srcOrd="0" destOrd="0" presId="urn:microsoft.com/office/officeart/2005/8/layout/bProcess2"/>
    <dgm:cxn modelId="{CD726C93-D1C7-4013-84AF-46B677EE8918}" type="presParOf" srcId="{D493A02D-D4AC-433B-9ED5-06F2E69A6451}" destId="{5497E578-FF6D-45CF-ACAA-61F2329A525F}" srcOrd="1" destOrd="0" presId="urn:microsoft.com/office/officeart/2005/8/layout/bProcess2"/>
    <dgm:cxn modelId="{B01E0C40-7FA9-44DD-9081-9E4013508F8C}" type="presParOf" srcId="{9B7593E8-71CA-4859-9C45-254DF24BA028}" destId="{76E6744A-076E-4145-B3B1-0C2E307BD8D1}" srcOrd="9" destOrd="0" presId="urn:microsoft.com/office/officeart/2005/8/layout/bProcess2"/>
    <dgm:cxn modelId="{3662FC13-6658-4FB3-86A1-F57ECBA312F9}" type="presParOf" srcId="{9B7593E8-71CA-4859-9C45-254DF24BA028}" destId="{7AE54A16-B4B5-45AB-A8EF-4D6293CC4A5B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38E393-314B-44DC-A71D-B4253272A26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92772D-4D7B-4995-BEDC-4D143F0BACFE}">
      <dgm:prSet phldrT="[Texto]" custT="1"/>
      <dgm:spPr>
        <a:solidFill>
          <a:srgbClr val="00796B"/>
        </a:solidFill>
      </dgm:spPr>
      <dgm:t>
        <a:bodyPr/>
        <a:lstStyle/>
        <a:p>
          <a:r>
            <a:rPr lang="es-MX" sz="2400" b="0" dirty="0" smtClean="0">
              <a:latin typeface="+mn-lt"/>
            </a:rPr>
            <a:t>Errores recurrentes</a:t>
          </a:r>
        </a:p>
        <a:p>
          <a:r>
            <a:rPr lang="es-MX" sz="2400" b="0" dirty="0" smtClean="0">
              <a:latin typeface="+mn-lt"/>
            </a:rPr>
            <a:t>- Problema principal -</a:t>
          </a:r>
        </a:p>
      </dgm:t>
    </dgm:pt>
    <dgm:pt modelId="{DAA33807-7716-40EF-9F1B-7B4C5EB42307}" type="parTrans" cxnId="{F6166B10-EF36-41F8-83A5-257DE5820D63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032A6B5C-4B32-4120-9A35-8D4307174E6E}" type="sibTrans" cxnId="{F6166B10-EF36-41F8-83A5-257DE5820D63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341CA747-27BC-470B-B915-E2EE9A4F0A24}">
      <dgm:prSet phldrT="[Texto]" custT="1"/>
      <dgm:spPr>
        <a:solidFill>
          <a:srgbClr val="00796B"/>
        </a:solidFill>
      </dgm:spPr>
      <dgm:t>
        <a:bodyPr/>
        <a:lstStyle/>
        <a:p>
          <a:r>
            <a:rPr lang="es-MX" sz="2000" dirty="0" smtClean="0">
              <a:latin typeface="+mn-lt"/>
            </a:rPr>
            <a:t>Falta de un servicio</a:t>
          </a:r>
          <a:endParaRPr lang="es-MX" sz="2000" dirty="0">
            <a:latin typeface="+mn-lt"/>
          </a:endParaRPr>
        </a:p>
      </dgm:t>
    </dgm:pt>
    <dgm:pt modelId="{1600B51C-80BB-4537-B29D-02007CB07DA0}" type="parTrans" cxnId="{861AD71E-4A93-401D-91CA-3344FFF3A3B4}">
      <dgm:prSet/>
      <dgm:spPr>
        <a:ln>
          <a:solidFill>
            <a:srgbClr val="00796B"/>
          </a:solidFill>
        </a:ln>
      </dgm:spPr>
      <dgm:t>
        <a:bodyPr/>
        <a:lstStyle/>
        <a:p>
          <a:endParaRPr lang="es-MX" dirty="0">
            <a:latin typeface="+mn-lt"/>
          </a:endParaRPr>
        </a:p>
      </dgm:t>
    </dgm:pt>
    <dgm:pt modelId="{0D347DB7-CBF8-4668-81ED-259C909EB452}" type="sibTrans" cxnId="{861AD71E-4A93-401D-91CA-3344FFF3A3B4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13584741-70E3-4943-96F1-15C3E905EC64}">
      <dgm:prSet phldrT="[Texto]" custT="1"/>
      <dgm:spPr>
        <a:solidFill>
          <a:srgbClr val="00796B"/>
        </a:solidFill>
      </dgm:spPr>
      <dgm:t>
        <a:bodyPr/>
        <a:lstStyle/>
        <a:p>
          <a:r>
            <a:rPr lang="es-MX" sz="2000" dirty="0" smtClean="0">
              <a:latin typeface="+mn-lt"/>
            </a:rPr>
            <a:t>Ausencia de solución</a:t>
          </a:r>
          <a:endParaRPr lang="es-MX" sz="2000" dirty="0">
            <a:latin typeface="+mn-lt"/>
          </a:endParaRPr>
        </a:p>
      </dgm:t>
    </dgm:pt>
    <dgm:pt modelId="{54AF7DA4-F52A-45FE-8BCD-612B37C34B0F}" type="parTrans" cxnId="{63385515-2126-467F-9226-BE1C3BA55077}">
      <dgm:prSet/>
      <dgm:spPr>
        <a:ln>
          <a:solidFill>
            <a:srgbClr val="00796B"/>
          </a:solidFill>
        </a:ln>
      </dgm:spPr>
      <dgm:t>
        <a:bodyPr/>
        <a:lstStyle/>
        <a:p>
          <a:endParaRPr lang="es-MX" dirty="0">
            <a:latin typeface="+mn-lt"/>
          </a:endParaRPr>
        </a:p>
      </dgm:t>
    </dgm:pt>
    <dgm:pt modelId="{E29A7577-A341-4E7F-8C3C-71B7A944C6C3}" type="sibTrans" cxnId="{63385515-2126-467F-9226-BE1C3BA55077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613396CE-44EB-4A43-B837-0CB89AC9230E}">
      <dgm:prSet phldrT="[Texto]" custT="1"/>
      <dgm:spPr>
        <a:solidFill>
          <a:srgbClr val="00796B"/>
        </a:solidFill>
      </dgm:spPr>
      <dgm:t>
        <a:bodyPr/>
        <a:lstStyle/>
        <a:p>
          <a:r>
            <a:rPr lang="es-MX" sz="2000" dirty="0" smtClean="0">
              <a:latin typeface="+mn-lt"/>
            </a:rPr>
            <a:t>Falta de un bien</a:t>
          </a:r>
          <a:endParaRPr lang="es-MX" sz="2000" dirty="0">
            <a:latin typeface="+mn-lt"/>
          </a:endParaRPr>
        </a:p>
      </dgm:t>
    </dgm:pt>
    <dgm:pt modelId="{7D105233-E714-46AF-A5A8-4E8D6A46F693}" type="parTrans" cxnId="{2A18AB45-7DB7-48F7-A84B-F6C72B120AB3}">
      <dgm:prSet/>
      <dgm:spPr>
        <a:ln>
          <a:solidFill>
            <a:srgbClr val="00796B"/>
          </a:solidFill>
        </a:ln>
      </dgm:spPr>
      <dgm:t>
        <a:bodyPr/>
        <a:lstStyle/>
        <a:p>
          <a:endParaRPr lang="es-MX" dirty="0">
            <a:latin typeface="+mn-lt"/>
          </a:endParaRPr>
        </a:p>
      </dgm:t>
    </dgm:pt>
    <dgm:pt modelId="{4BB75854-4B54-41B5-A661-379D29F835A9}" type="sibTrans" cxnId="{2A18AB45-7DB7-48F7-A84B-F6C72B120AB3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9A647570-89C4-4C63-B846-0A6B1C83B395}" type="pres">
      <dgm:prSet presAssocID="{8438E393-314B-44DC-A71D-B4253272A2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0AFB75-86BB-4363-8FA9-48D55A60C581}" type="pres">
      <dgm:prSet presAssocID="{A392772D-4D7B-4995-BEDC-4D143F0BACFE}" presName="root1" presStyleCnt="0"/>
      <dgm:spPr/>
    </dgm:pt>
    <dgm:pt modelId="{5440F0A1-1E99-4E25-81D2-EBB96F9F6AD5}" type="pres">
      <dgm:prSet presAssocID="{A392772D-4D7B-4995-BEDC-4D143F0BACFE}" presName="LevelOneTextNode" presStyleLbl="node0" presStyleIdx="0" presStyleCnt="1" custScaleX="260553" custScaleY="1847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06CB70D-E184-4B08-A22A-0D03221FD718}" type="pres">
      <dgm:prSet presAssocID="{A392772D-4D7B-4995-BEDC-4D143F0BACFE}" presName="level2hierChild" presStyleCnt="0"/>
      <dgm:spPr/>
    </dgm:pt>
    <dgm:pt modelId="{B90A1466-686A-46E6-9E16-886E3ACA4974}" type="pres">
      <dgm:prSet presAssocID="{1600B51C-80BB-4537-B29D-02007CB07DA0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25350318-2B28-494B-87A8-CAEF17406576}" type="pres">
      <dgm:prSet presAssocID="{1600B51C-80BB-4537-B29D-02007CB07DA0}" presName="connTx" presStyleLbl="parChTrans1D2" presStyleIdx="0" presStyleCnt="3"/>
      <dgm:spPr/>
      <dgm:t>
        <a:bodyPr/>
        <a:lstStyle/>
        <a:p>
          <a:endParaRPr lang="es-MX"/>
        </a:p>
      </dgm:t>
    </dgm:pt>
    <dgm:pt modelId="{82C1DD1A-1E43-4B8A-8FF9-B454164427D5}" type="pres">
      <dgm:prSet presAssocID="{341CA747-27BC-470B-B915-E2EE9A4F0A24}" presName="root2" presStyleCnt="0"/>
      <dgm:spPr/>
    </dgm:pt>
    <dgm:pt modelId="{CE4DCE0D-B87C-47A5-9328-42845C0D7797}" type="pres">
      <dgm:prSet presAssocID="{341CA747-27BC-470B-B915-E2EE9A4F0A24}" presName="LevelTwoTextNode" presStyleLbl="node2" presStyleIdx="0" presStyleCnt="3" custScaleX="244608" custScaleY="76045" custLinFactNeighborX="-9998" custLinFactNeighborY="32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923F72-6774-4488-8D09-5DCC6DE0F415}" type="pres">
      <dgm:prSet presAssocID="{341CA747-27BC-470B-B915-E2EE9A4F0A24}" presName="level3hierChild" presStyleCnt="0"/>
      <dgm:spPr/>
    </dgm:pt>
    <dgm:pt modelId="{B962E504-5561-4533-9D7D-8B44B7F55559}" type="pres">
      <dgm:prSet presAssocID="{54AF7DA4-F52A-45FE-8BCD-612B37C34B0F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E08C8FB9-4E9A-4AC9-8E1C-54A67E7FEC28}" type="pres">
      <dgm:prSet presAssocID="{54AF7DA4-F52A-45FE-8BCD-612B37C34B0F}" presName="connTx" presStyleLbl="parChTrans1D2" presStyleIdx="1" presStyleCnt="3"/>
      <dgm:spPr/>
      <dgm:t>
        <a:bodyPr/>
        <a:lstStyle/>
        <a:p>
          <a:endParaRPr lang="es-MX"/>
        </a:p>
      </dgm:t>
    </dgm:pt>
    <dgm:pt modelId="{1842C02D-C675-4BBF-9947-DD3069133B27}" type="pres">
      <dgm:prSet presAssocID="{13584741-70E3-4943-96F1-15C3E905EC64}" presName="root2" presStyleCnt="0"/>
      <dgm:spPr/>
    </dgm:pt>
    <dgm:pt modelId="{06882F3D-9752-42E3-91F4-AE9D731E678D}" type="pres">
      <dgm:prSet presAssocID="{13584741-70E3-4943-96F1-15C3E905EC64}" presName="LevelTwoTextNode" presStyleLbl="node2" presStyleIdx="1" presStyleCnt="3" custScaleX="244608" custScaleY="76045" custLinFactNeighborX="-9998" custLinFactNeighborY="32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0EF9F4-FDC5-4868-8EF8-D5EF02CA9EAB}" type="pres">
      <dgm:prSet presAssocID="{13584741-70E3-4943-96F1-15C3E905EC64}" presName="level3hierChild" presStyleCnt="0"/>
      <dgm:spPr/>
    </dgm:pt>
    <dgm:pt modelId="{C91E5109-DD01-4B8B-AD2E-2FA5C180C774}" type="pres">
      <dgm:prSet presAssocID="{7D105233-E714-46AF-A5A8-4E8D6A46F693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F16D45E7-01CC-4D31-92E5-BF013205EA46}" type="pres">
      <dgm:prSet presAssocID="{7D105233-E714-46AF-A5A8-4E8D6A46F693}" presName="connTx" presStyleLbl="parChTrans1D2" presStyleIdx="2" presStyleCnt="3"/>
      <dgm:spPr/>
      <dgm:t>
        <a:bodyPr/>
        <a:lstStyle/>
        <a:p>
          <a:endParaRPr lang="es-MX"/>
        </a:p>
      </dgm:t>
    </dgm:pt>
    <dgm:pt modelId="{51D0D13F-8074-4BD7-9608-6291F54D3A0D}" type="pres">
      <dgm:prSet presAssocID="{613396CE-44EB-4A43-B837-0CB89AC9230E}" presName="root2" presStyleCnt="0"/>
      <dgm:spPr/>
    </dgm:pt>
    <dgm:pt modelId="{D8E13C5E-329C-4412-AACF-3B1482538D86}" type="pres">
      <dgm:prSet presAssocID="{613396CE-44EB-4A43-B837-0CB89AC9230E}" presName="LevelTwoTextNode" presStyleLbl="node2" presStyleIdx="2" presStyleCnt="3" custScaleX="244608" custScaleY="76045" custLinFactNeighborX="-9998" custLinFactNeighborY="32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1CDC2F-8C4E-40E3-9F3B-4DFD08EE814D}" type="pres">
      <dgm:prSet presAssocID="{613396CE-44EB-4A43-B837-0CB89AC9230E}" presName="level3hierChild" presStyleCnt="0"/>
      <dgm:spPr/>
    </dgm:pt>
  </dgm:ptLst>
  <dgm:cxnLst>
    <dgm:cxn modelId="{60754C6D-E656-42E4-B0C7-B40297F95D2D}" type="presOf" srcId="{613396CE-44EB-4A43-B837-0CB89AC9230E}" destId="{D8E13C5E-329C-4412-AACF-3B1482538D86}" srcOrd="0" destOrd="0" presId="urn:microsoft.com/office/officeart/2005/8/layout/hierarchy2"/>
    <dgm:cxn modelId="{2A18AB45-7DB7-48F7-A84B-F6C72B120AB3}" srcId="{A392772D-4D7B-4995-BEDC-4D143F0BACFE}" destId="{613396CE-44EB-4A43-B837-0CB89AC9230E}" srcOrd="2" destOrd="0" parTransId="{7D105233-E714-46AF-A5A8-4E8D6A46F693}" sibTransId="{4BB75854-4B54-41B5-A661-379D29F835A9}"/>
    <dgm:cxn modelId="{32EA4424-A01D-42F7-8981-A3EA24A8B329}" type="presOf" srcId="{1600B51C-80BB-4537-B29D-02007CB07DA0}" destId="{25350318-2B28-494B-87A8-CAEF17406576}" srcOrd="1" destOrd="0" presId="urn:microsoft.com/office/officeart/2005/8/layout/hierarchy2"/>
    <dgm:cxn modelId="{861AD71E-4A93-401D-91CA-3344FFF3A3B4}" srcId="{A392772D-4D7B-4995-BEDC-4D143F0BACFE}" destId="{341CA747-27BC-470B-B915-E2EE9A4F0A24}" srcOrd="0" destOrd="0" parTransId="{1600B51C-80BB-4537-B29D-02007CB07DA0}" sibTransId="{0D347DB7-CBF8-4668-81ED-259C909EB452}"/>
    <dgm:cxn modelId="{94FF5D65-6279-402B-A6E3-D27E36D1F7A4}" type="presOf" srcId="{341CA747-27BC-470B-B915-E2EE9A4F0A24}" destId="{CE4DCE0D-B87C-47A5-9328-42845C0D7797}" srcOrd="0" destOrd="0" presId="urn:microsoft.com/office/officeart/2005/8/layout/hierarchy2"/>
    <dgm:cxn modelId="{63385515-2126-467F-9226-BE1C3BA55077}" srcId="{A392772D-4D7B-4995-BEDC-4D143F0BACFE}" destId="{13584741-70E3-4943-96F1-15C3E905EC64}" srcOrd="1" destOrd="0" parTransId="{54AF7DA4-F52A-45FE-8BCD-612B37C34B0F}" sibTransId="{E29A7577-A341-4E7F-8C3C-71B7A944C6C3}"/>
    <dgm:cxn modelId="{C7D8BAFF-3895-4258-9260-E30D5A52AC54}" type="presOf" srcId="{A392772D-4D7B-4995-BEDC-4D143F0BACFE}" destId="{5440F0A1-1E99-4E25-81D2-EBB96F9F6AD5}" srcOrd="0" destOrd="0" presId="urn:microsoft.com/office/officeart/2005/8/layout/hierarchy2"/>
    <dgm:cxn modelId="{56C655FE-773B-48F7-BE59-78D6E2C512C3}" type="presOf" srcId="{54AF7DA4-F52A-45FE-8BCD-612B37C34B0F}" destId="{B962E504-5561-4533-9D7D-8B44B7F55559}" srcOrd="0" destOrd="0" presId="urn:microsoft.com/office/officeart/2005/8/layout/hierarchy2"/>
    <dgm:cxn modelId="{E49CDEC9-95F9-4DB7-BE1C-F5CBCCF07BF0}" type="presOf" srcId="{8438E393-314B-44DC-A71D-B4253272A269}" destId="{9A647570-89C4-4C63-B846-0A6B1C83B395}" srcOrd="0" destOrd="0" presId="urn:microsoft.com/office/officeart/2005/8/layout/hierarchy2"/>
    <dgm:cxn modelId="{DB848C41-97F3-4AF4-B76E-32DA6315B49E}" type="presOf" srcId="{13584741-70E3-4943-96F1-15C3E905EC64}" destId="{06882F3D-9752-42E3-91F4-AE9D731E678D}" srcOrd="0" destOrd="0" presId="urn:microsoft.com/office/officeart/2005/8/layout/hierarchy2"/>
    <dgm:cxn modelId="{822ED3B9-72D3-497F-83B0-716DACED138A}" type="presOf" srcId="{1600B51C-80BB-4537-B29D-02007CB07DA0}" destId="{B90A1466-686A-46E6-9E16-886E3ACA4974}" srcOrd="0" destOrd="0" presId="urn:microsoft.com/office/officeart/2005/8/layout/hierarchy2"/>
    <dgm:cxn modelId="{F6166B10-EF36-41F8-83A5-257DE5820D63}" srcId="{8438E393-314B-44DC-A71D-B4253272A269}" destId="{A392772D-4D7B-4995-BEDC-4D143F0BACFE}" srcOrd="0" destOrd="0" parTransId="{DAA33807-7716-40EF-9F1B-7B4C5EB42307}" sibTransId="{032A6B5C-4B32-4120-9A35-8D4307174E6E}"/>
    <dgm:cxn modelId="{54E8BF9C-ECC1-4857-B39E-CED6DDA1CBFD}" type="presOf" srcId="{7D105233-E714-46AF-A5A8-4E8D6A46F693}" destId="{F16D45E7-01CC-4D31-92E5-BF013205EA46}" srcOrd="1" destOrd="0" presId="urn:microsoft.com/office/officeart/2005/8/layout/hierarchy2"/>
    <dgm:cxn modelId="{7C77C6D4-C494-439A-B644-34682B097A64}" type="presOf" srcId="{54AF7DA4-F52A-45FE-8BCD-612B37C34B0F}" destId="{E08C8FB9-4E9A-4AC9-8E1C-54A67E7FEC28}" srcOrd="1" destOrd="0" presId="urn:microsoft.com/office/officeart/2005/8/layout/hierarchy2"/>
    <dgm:cxn modelId="{30621AD1-C309-4461-A2EE-E16B48AB281C}" type="presOf" srcId="{7D105233-E714-46AF-A5A8-4E8D6A46F693}" destId="{C91E5109-DD01-4B8B-AD2E-2FA5C180C774}" srcOrd="0" destOrd="0" presId="urn:microsoft.com/office/officeart/2005/8/layout/hierarchy2"/>
    <dgm:cxn modelId="{E60CB429-DD75-48A0-AEF9-8B8BF7F004BB}" type="presParOf" srcId="{9A647570-89C4-4C63-B846-0A6B1C83B395}" destId="{F80AFB75-86BB-4363-8FA9-48D55A60C581}" srcOrd="0" destOrd="0" presId="urn:microsoft.com/office/officeart/2005/8/layout/hierarchy2"/>
    <dgm:cxn modelId="{A7916EFC-AF59-4037-823F-437442A33AA6}" type="presParOf" srcId="{F80AFB75-86BB-4363-8FA9-48D55A60C581}" destId="{5440F0A1-1E99-4E25-81D2-EBB96F9F6AD5}" srcOrd="0" destOrd="0" presId="urn:microsoft.com/office/officeart/2005/8/layout/hierarchy2"/>
    <dgm:cxn modelId="{C2F29C46-7D93-42F3-BDF6-93310DF7A4AA}" type="presParOf" srcId="{F80AFB75-86BB-4363-8FA9-48D55A60C581}" destId="{206CB70D-E184-4B08-A22A-0D03221FD718}" srcOrd="1" destOrd="0" presId="urn:microsoft.com/office/officeart/2005/8/layout/hierarchy2"/>
    <dgm:cxn modelId="{9EEDDC42-317F-4492-B533-B015203A750D}" type="presParOf" srcId="{206CB70D-E184-4B08-A22A-0D03221FD718}" destId="{B90A1466-686A-46E6-9E16-886E3ACA4974}" srcOrd="0" destOrd="0" presId="urn:microsoft.com/office/officeart/2005/8/layout/hierarchy2"/>
    <dgm:cxn modelId="{7420AC19-784D-4049-BE78-83A0A776011D}" type="presParOf" srcId="{B90A1466-686A-46E6-9E16-886E3ACA4974}" destId="{25350318-2B28-494B-87A8-CAEF17406576}" srcOrd="0" destOrd="0" presId="urn:microsoft.com/office/officeart/2005/8/layout/hierarchy2"/>
    <dgm:cxn modelId="{05D2A4D3-50D8-46E2-82B7-6D05D046397A}" type="presParOf" srcId="{206CB70D-E184-4B08-A22A-0D03221FD718}" destId="{82C1DD1A-1E43-4B8A-8FF9-B454164427D5}" srcOrd="1" destOrd="0" presId="urn:microsoft.com/office/officeart/2005/8/layout/hierarchy2"/>
    <dgm:cxn modelId="{E89D9B78-7AE8-464C-9322-F92BAFAEF6CE}" type="presParOf" srcId="{82C1DD1A-1E43-4B8A-8FF9-B454164427D5}" destId="{CE4DCE0D-B87C-47A5-9328-42845C0D7797}" srcOrd="0" destOrd="0" presId="urn:microsoft.com/office/officeart/2005/8/layout/hierarchy2"/>
    <dgm:cxn modelId="{EAC54CCE-0991-4720-8CCC-1C2D961793B7}" type="presParOf" srcId="{82C1DD1A-1E43-4B8A-8FF9-B454164427D5}" destId="{D4923F72-6774-4488-8D09-5DCC6DE0F415}" srcOrd="1" destOrd="0" presId="urn:microsoft.com/office/officeart/2005/8/layout/hierarchy2"/>
    <dgm:cxn modelId="{7F7B6329-6EA4-4616-B94F-4738473876B4}" type="presParOf" srcId="{206CB70D-E184-4B08-A22A-0D03221FD718}" destId="{B962E504-5561-4533-9D7D-8B44B7F55559}" srcOrd="2" destOrd="0" presId="urn:microsoft.com/office/officeart/2005/8/layout/hierarchy2"/>
    <dgm:cxn modelId="{62F92F32-9030-4144-990A-088027FE6B00}" type="presParOf" srcId="{B962E504-5561-4533-9D7D-8B44B7F55559}" destId="{E08C8FB9-4E9A-4AC9-8E1C-54A67E7FEC28}" srcOrd="0" destOrd="0" presId="urn:microsoft.com/office/officeart/2005/8/layout/hierarchy2"/>
    <dgm:cxn modelId="{6FF9448A-480D-42B8-BE1D-C5FC3D38A4F8}" type="presParOf" srcId="{206CB70D-E184-4B08-A22A-0D03221FD718}" destId="{1842C02D-C675-4BBF-9947-DD3069133B27}" srcOrd="3" destOrd="0" presId="urn:microsoft.com/office/officeart/2005/8/layout/hierarchy2"/>
    <dgm:cxn modelId="{FFE406CC-59FC-4437-9785-C6A9BAEBEDBB}" type="presParOf" srcId="{1842C02D-C675-4BBF-9947-DD3069133B27}" destId="{06882F3D-9752-42E3-91F4-AE9D731E678D}" srcOrd="0" destOrd="0" presId="urn:microsoft.com/office/officeart/2005/8/layout/hierarchy2"/>
    <dgm:cxn modelId="{2041EF50-7078-4E0A-A04C-6C0426794785}" type="presParOf" srcId="{1842C02D-C675-4BBF-9947-DD3069133B27}" destId="{3C0EF9F4-FDC5-4868-8EF8-D5EF02CA9EAB}" srcOrd="1" destOrd="0" presId="urn:microsoft.com/office/officeart/2005/8/layout/hierarchy2"/>
    <dgm:cxn modelId="{090882F7-82F4-4B05-B35F-3C4D54BA8BCA}" type="presParOf" srcId="{206CB70D-E184-4B08-A22A-0D03221FD718}" destId="{C91E5109-DD01-4B8B-AD2E-2FA5C180C774}" srcOrd="4" destOrd="0" presId="urn:microsoft.com/office/officeart/2005/8/layout/hierarchy2"/>
    <dgm:cxn modelId="{1B4551E5-3748-4FF0-81E6-16EEA122C1B2}" type="presParOf" srcId="{C91E5109-DD01-4B8B-AD2E-2FA5C180C774}" destId="{F16D45E7-01CC-4D31-92E5-BF013205EA46}" srcOrd="0" destOrd="0" presId="urn:microsoft.com/office/officeart/2005/8/layout/hierarchy2"/>
    <dgm:cxn modelId="{59B46E91-660C-43A2-8648-24EC78A83DB0}" type="presParOf" srcId="{206CB70D-E184-4B08-A22A-0D03221FD718}" destId="{51D0D13F-8074-4BD7-9608-6291F54D3A0D}" srcOrd="5" destOrd="0" presId="urn:microsoft.com/office/officeart/2005/8/layout/hierarchy2"/>
    <dgm:cxn modelId="{105257D5-79F7-47E2-AF51-A4F5CB3AFD7D}" type="presParOf" srcId="{51D0D13F-8074-4BD7-9608-6291F54D3A0D}" destId="{D8E13C5E-329C-4412-AACF-3B1482538D86}" srcOrd="0" destOrd="0" presId="urn:microsoft.com/office/officeart/2005/8/layout/hierarchy2"/>
    <dgm:cxn modelId="{E9865376-61A8-4F9F-BA7E-91C2BB2C9126}" type="presParOf" srcId="{51D0D13F-8074-4BD7-9608-6291F54D3A0D}" destId="{A71CDC2F-8C4E-40E3-9F3B-4DFD08EE814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F383D0-9B8D-4E9F-9017-60AE3A754A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5462BD7-1CEE-4E02-B3AA-17FD624657D7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MX" sz="1600" b="1" dirty="0" smtClean="0"/>
            <a:t>Indicadores estratégicos</a:t>
          </a:r>
          <a:r>
            <a:rPr lang="es-MX" sz="1600" dirty="0" smtClean="0"/>
            <a:t> </a:t>
          </a:r>
          <a:endParaRPr lang="es-MX" sz="1600" dirty="0"/>
        </a:p>
      </dgm:t>
    </dgm:pt>
    <dgm:pt modelId="{6E9BDFCE-A8E3-4EF0-8290-3DCA9BC76299}" type="parTrans" cxnId="{65383989-D261-4813-AC4A-634BA22FAC90}">
      <dgm:prSet/>
      <dgm:spPr/>
      <dgm:t>
        <a:bodyPr/>
        <a:lstStyle/>
        <a:p>
          <a:endParaRPr lang="es-MX"/>
        </a:p>
      </dgm:t>
    </dgm:pt>
    <dgm:pt modelId="{1C3336D8-E698-40EC-987B-875E8A61A354}" type="sibTrans" cxnId="{65383989-D261-4813-AC4A-634BA22FAC90}">
      <dgm:prSet/>
      <dgm:spPr/>
      <dgm:t>
        <a:bodyPr/>
        <a:lstStyle/>
        <a:p>
          <a:endParaRPr lang="es-MX"/>
        </a:p>
      </dgm:t>
    </dgm:pt>
    <dgm:pt modelId="{FD8578C8-D213-4169-A00A-1CD954CAEA86}">
      <dgm:prSet phldrT="[Texto]" custT="1"/>
      <dgm:spPr/>
      <dgm:t>
        <a:bodyPr/>
        <a:lstStyle/>
        <a:p>
          <a:pPr algn="just"/>
          <a:r>
            <a:rPr lang="es-MX" sz="1600" dirty="0" smtClean="0"/>
            <a:t>Miden el grado de cumplimiento de los objetivos de la intervención pública. </a:t>
          </a:r>
          <a:endParaRPr lang="es-MX" sz="1600" dirty="0"/>
        </a:p>
      </dgm:t>
    </dgm:pt>
    <dgm:pt modelId="{A6C32D1B-C660-46A7-BEEC-F0457C5843A5}" type="parTrans" cxnId="{87EF1C07-5740-4420-8480-2384E3AAFCE1}">
      <dgm:prSet/>
      <dgm:spPr/>
      <dgm:t>
        <a:bodyPr/>
        <a:lstStyle/>
        <a:p>
          <a:endParaRPr lang="es-MX"/>
        </a:p>
      </dgm:t>
    </dgm:pt>
    <dgm:pt modelId="{2ED9FA15-F297-4F9B-A6D9-A207A9D54ECF}" type="sibTrans" cxnId="{87EF1C07-5740-4420-8480-2384E3AAFCE1}">
      <dgm:prSet/>
      <dgm:spPr/>
      <dgm:t>
        <a:bodyPr/>
        <a:lstStyle/>
        <a:p>
          <a:endParaRPr lang="es-MX"/>
        </a:p>
      </dgm:t>
    </dgm:pt>
    <dgm:pt modelId="{D3EE2D95-FD91-4E9E-B9B9-5E091CE066AA}">
      <dgm:prSet phldrT="[Texto]" custT="1"/>
      <dgm:spPr>
        <a:solidFill>
          <a:srgbClr val="0E7152"/>
        </a:solidFill>
      </dgm:spPr>
      <dgm:t>
        <a:bodyPr/>
        <a:lstStyle/>
        <a:p>
          <a:r>
            <a:rPr lang="es-MX" sz="1600" b="1" dirty="0" smtClean="0"/>
            <a:t>Indicadores de gestión</a:t>
          </a:r>
          <a:endParaRPr lang="es-MX" sz="1600" b="1" dirty="0"/>
        </a:p>
      </dgm:t>
    </dgm:pt>
    <dgm:pt modelId="{2745341E-F60A-42B9-A542-14C3E170BB49}" type="parTrans" cxnId="{136FB096-B245-480E-9566-38C14DFB89F7}">
      <dgm:prSet/>
      <dgm:spPr/>
      <dgm:t>
        <a:bodyPr/>
        <a:lstStyle/>
        <a:p>
          <a:endParaRPr lang="es-MX"/>
        </a:p>
      </dgm:t>
    </dgm:pt>
    <dgm:pt modelId="{032C7B8C-F6B9-4093-A32C-5641897EA1AB}" type="sibTrans" cxnId="{136FB096-B245-480E-9566-38C14DFB89F7}">
      <dgm:prSet/>
      <dgm:spPr/>
      <dgm:t>
        <a:bodyPr/>
        <a:lstStyle/>
        <a:p>
          <a:endParaRPr lang="es-MX"/>
        </a:p>
      </dgm:t>
    </dgm:pt>
    <dgm:pt modelId="{370EAA45-15F6-4C16-8843-3A9458B9350A}">
      <dgm:prSet phldrT="[Texto]" custT="1"/>
      <dgm:spPr/>
      <dgm:t>
        <a:bodyPr/>
        <a:lstStyle/>
        <a:p>
          <a:pPr algn="l"/>
          <a:r>
            <a:rPr lang="es-MX" sz="1600" dirty="0" smtClean="0"/>
            <a:t>Miden el avance y logro en los procesos y las actividades, respecto de la forma en que los bienes y servicios públicos son generados y entregados. </a:t>
          </a:r>
          <a:endParaRPr lang="es-MX" sz="1600" dirty="0"/>
        </a:p>
      </dgm:t>
    </dgm:pt>
    <dgm:pt modelId="{01D5CA3C-8257-4098-A4E8-394896A27394}" type="parTrans" cxnId="{9DE0131C-F820-467C-B829-371583400409}">
      <dgm:prSet/>
      <dgm:spPr/>
      <dgm:t>
        <a:bodyPr/>
        <a:lstStyle/>
        <a:p>
          <a:endParaRPr lang="es-MX"/>
        </a:p>
      </dgm:t>
    </dgm:pt>
    <dgm:pt modelId="{CA119D3D-1D16-4156-A935-F5ACE91D47E0}" type="sibTrans" cxnId="{9DE0131C-F820-467C-B829-371583400409}">
      <dgm:prSet/>
      <dgm:spPr/>
      <dgm:t>
        <a:bodyPr/>
        <a:lstStyle/>
        <a:p>
          <a:endParaRPr lang="es-MX"/>
        </a:p>
      </dgm:t>
    </dgm:pt>
    <dgm:pt modelId="{C9CC4CFC-C8D4-46E1-AAA0-5B05E2814771}">
      <dgm:prSet phldrT="[Texto]" custT="1"/>
      <dgm:spPr/>
      <dgm:t>
        <a:bodyPr/>
        <a:lstStyle/>
        <a:p>
          <a:pPr algn="just"/>
          <a:r>
            <a:rPr lang="es-MX" sz="1600" dirty="0" smtClean="0"/>
            <a:t>Contribuyen a corregir o fortalecer las estrategias y la orientación de los recursos de los que dispone la intervención. </a:t>
          </a:r>
          <a:endParaRPr lang="es-MX" sz="1600" dirty="0"/>
        </a:p>
      </dgm:t>
    </dgm:pt>
    <dgm:pt modelId="{020F03F0-9AE7-468A-BC7B-C2F36865AD08}" type="parTrans" cxnId="{0CDC7E59-7065-4085-8484-BE6AD0AF98B5}">
      <dgm:prSet/>
      <dgm:spPr/>
      <dgm:t>
        <a:bodyPr/>
        <a:lstStyle/>
        <a:p>
          <a:endParaRPr lang="es-MX"/>
        </a:p>
      </dgm:t>
    </dgm:pt>
    <dgm:pt modelId="{10604D7D-A635-415C-9B65-B1260C930AFC}" type="sibTrans" cxnId="{0CDC7E59-7065-4085-8484-BE6AD0AF98B5}">
      <dgm:prSet/>
      <dgm:spPr/>
      <dgm:t>
        <a:bodyPr/>
        <a:lstStyle/>
        <a:p>
          <a:endParaRPr lang="es-MX"/>
        </a:p>
      </dgm:t>
    </dgm:pt>
    <dgm:pt modelId="{AEA464DD-828B-49DA-A162-F81344C4963C}">
      <dgm:prSet phldrT="[Texto]" custT="1"/>
      <dgm:spPr/>
      <dgm:t>
        <a:bodyPr/>
        <a:lstStyle/>
        <a:p>
          <a:pPr algn="just"/>
          <a:r>
            <a:rPr lang="es-MX" sz="1600" dirty="0" smtClean="0"/>
            <a:t>Normalmente, estos indicadores se encuentran en el ámbito de </a:t>
          </a:r>
          <a:r>
            <a:rPr lang="es-MX" sz="1600" b="1" dirty="0" smtClean="0"/>
            <a:t>Fin</a:t>
          </a:r>
          <a:r>
            <a:rPr lang="es-MX" sz="1600" dirty="0" smtClean="0"/>
            <a:t> y </a:t>
          </a:r>
          <a:r>
            <a:rPr lang="es-MX" sz="1600" b="1" dirty="0" smtClean="0"/>
            <a:t>Propósito</a:t>
          </a:r>
          <a:r>
            <a:rPr lang="es-MX" sz="1600" dirty="0" smtClean="0"/>
            <a:t> de la MIR dado que evalúan tanto el avance de los objetivos encaminados a producir cambios directos, como también su grado de contribución a objetivos superiores.</a:t>
          </a:r>
          <a:endParaRPr lang="es-MX" sz="1600" dirty="0"/>
        </a:p>
      </dgm:t>
    </dgm:pt>
    <dgm:pt modelId="{DE9778B0-F4D7-40C6-B804-24031242CF68}" type="parTrans" cxnId="{D877B7F2-9A2E-4DF1-B5A1-9DAACA74C05B}">
      <dgm:prSet/>
      <dgm:spPr/>
      <dgm:t>
        <a:bodyPr/>
        <a:lstStyle/>
        <a:p>
          <a:endParaRPr lang="es-MX"/>
        </a:p>
      </dgm:t>
    </dgm:pt>
    <dgm:pt modelId="{BE49DA97-1C38-4C88-852F-C098870C9FF6}" type="sibTrans" cxnId="{D877B7F2-9A2E-4DF1-B5A1-9DAACA74C05B}">
      <dgm:prSet/>
      <dgm:spPr/>
      <dgm:t>
        <a:bodyPr/>
        <a:lstStyle/>
        <a:p>
          <a:endParaRPr lang="es-MX"/>
        </a:p>
      </dgm:t>
    </dgm:pt>
    <dgm:pt modelId="{E5F5B9F8-0ABD-4816-8761-BA53D4FC0B30}">
      <dgm:prSet phldrT="[Texto]" custT="1"/>
      <dgm:spPr/>
      <dgm:t>
        <a:bodyPr/>
        <a:lstStyle/>
        <a:p>
          <a:pPr algn="just"/>
          <a:r>
            <a:rPr lang="es-MX" sz="1600" dirty="0" smtClean="0"/>
            <a:t>Generalmente se encuentran en los ámbitos de </a:t>
          </a:r>
          <a:r>
            <a:rPr lang="es-MX" sz="1600" b="1" dirty="0" smtClean="0"/>
            <a:t>Componente</a:t>
          </a:r>
          <a:r>
            <a:rPr lang="es-MX" sz="1600" dirty="0" smtClean="0"/>
            <a:t> y </a:t>
          </a:r>
          <a:r>
            <a:rPr lang="es-MX" sz="1600" b="1" dirty="0" smtClean="0"/>
            <a:t>Actividad, </a:t>
          </a:r>
          <a:r>
            <a:rPr lang="es-MX" sz="1600" dirty="0" smtClean="0"/>
            <a:t>los cuales se enfocan, en gran medida, en la gestión y operación del programa. </a:t>
          </a:r>
          <a:endParaRPr lang="es-MX" sz="1600" dirty="0"/>
        </a:p>
      </dgm:t>
    </dgm:pt>
    <dgm:pt modelId="{7F4EF786-B880-493D-95B8-9E9DA6CAD3E8}" type="parTrans" cxnId="{FF550487-9655-4E0D-9E59-EC6AC6ECD2D8}">
      <dgm:prSet/>
      <dgm:spPr/>
      <dgm:t>
        <a:bodyPr/>
        <a:lstStyle/>
        <a:p>
          <a:endParaRPr lang="es-MX"/>
        </a:p>
      </dgm:t>
    </dgm:pt>
    <dgm:pt modelId="{F384A278-9814-4660-A3E4-7846AD1DDF07}" type="sibTrans" cxnId="{FF550487-9655-4E0D-9E59-EC6AC6ECD2D8}">
      <dgm:prSet/>
      <dgm:spPr/>
      <dgm:t>
        <a:bodyPr/>
        <a:lstStyle/>
        <a:p>
          <a:endParaRPr lang="es-MX"/>
        </a:p>
      </dgm:t>
    </dgm:pt>
    <dgm:pt modelId="{11DE44E7-1D7A-4625-AB27-DEA7F0BD543D}">
      <dgm:prSet phldrT="[Texto]" custT="1"/>
      <dgm:spPr/>
      <dgm:t>
        <a:bodyPr/>
        <a:lstStyle/>
        <a:p>
          <a:pPr algn="just"/>
          <a:endParaRPr lang="es-MX" sz="1600" dirty="0"/>
        </a:p>
      </dgm:t>
    </dgm:pt>
    <dgm:pt modelId="{AD83969F-ACAF-464E-B01E-1601060A7159}" type="parTrans" cxnId="{3B3C1970-3A16-446C-A096-984D9FA43CAF}">
      <dgm:prSet/>
      <dgm:spPr/>
      <dgm:t>
        <a:bodyPr/>
        <a:lstStyle/>
        <a:p>
          <a:endParaRPr lang="es-MX"/>
        </a:p>
      </dgm:t>
    </dgm:pt>
    <dgm:pt modelId="{97769640-6E36-4543-9722-3E7DC54994EF}" type="sibTrans" cxnId="{3B3C1970-3A16-446C-A096-984D9FA43CAF}">
      <dgm:prSet/>
      <dgm:spPr/>
      <dgm:t>
        <a:bodyPr/>
        <a:lstStyle/>
        <a:p>
          <a:endParaRPr lang="es-MX"/>
        </a:p>
      </dgm:t>
    </dgm:pt>
    <dgm:pt modelId="{D616ED0A-D418-4B53-A734-A5A04139E094}">
      <dgm:prSet phldrT="[Texto]" custT="1"/>
      <dgm:spPr/>
      <dgm:t>
        <a:bodyPr/>
        <a:lstStyle/>
        <a:p>
          <a:pPr algn="just"/>
          <a:endParaRPr lang="es-MX" sz="1600" dirty="0"/>
        </a:p>
      </dgm:t>
    </dgm:pt>
    <dgm:pt modelId="{320C9D34-3CDC-4A21-889C-41BB58BD5D7C}" type="parTrans" cxnId="{4FAAD118-EF33-4878-B919-04C26CA8134D}">
      <dgm:prSet/>
      <dgm:spPr/>
      <dgm:t>
        <a:bodyPr/>
        <a:lstStyle/>
        <a:p>
          <a:endParaRPr lang="es-MX"/>
        </a:p>
      </dgm:t>
    </dgm:pt>
    <dgm:pt modelId="{D02A26A2-BBC2-4360-B3CC-F825B6C6B25C}" type="sibTrans" cxnId="{4FAAD118-EF33-4878-B919-04C26CA8134D}">
      <dgm:prSet/>
      <dgm:spPr/>
      <dgm:t>
        <a:bodyPr/>
        <a:lstStyle/>
        <a:p>
          <a:endParaRPr lang="es-MX"/>
        </a:p>
      </dgm:t>
    </dgm:pt>
    <dgm:pt modelId="{45D46823-A8E9-42D0-A61B-012FAA2BCCC0}" type="pres">
      <dgm:prSet presAssocID="{2CF383D0-9B8D-4E9F-9017-60AE3A754A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44D1D9-EA8D-489B-8FA2-5FA87DC90DF4}" type="pres">
      <dgm:prSet presAssocID="{B5462BD7-1CEE-4E02-B3AA-17FD624657D7}" presName="parentText" presStyleLbl="node1" presStyleIdx="0" presStyleCnt="2" custScaleY="7349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84565E-E1A3-44B1-BDF5-6C148016790C}" type="pres">
      <dgm:prSet presAssocID="{B5462BD7-1CEE-4E02-B3AA-17FD624657D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AAEF3D-6115-443C-8ED1-2BFEA8E64106}" type="pres">
      <dgm:prSet presAssocID="{D3EE2D95-FD91-4E9E-B9B9-5E091CE066AA}" presName="parentText" presStyleLbl="node1" presStyleIdx="1" presStyleCnt="2" custScaleY="7849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A4C1B7-0929-4BE9-B66E-D8CEF8AC4941}" type="pres">
      <dgm:prSet presAssocID="{D3EE2D95-FD91-4E9E-B9B9-5E091CE066A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77B7F2-9A2E-4DF1-B5A1-9DAACA74C05B}" srcId="{B5462BD7-1CEE-4E02-B3AA-17FD624657D7}" destId="{AEA464DD-828B-49DA-A162-F81344C4963C}" srcOrd="2" destOrd="0" parTransId="{DE9778B0-F4D7-40C6-B804-24031242CF68}" sibTransId="{BE49DA97-1C38-4C88-852F-C098870C9FF6}"/>
    <dgm:cxn modelId="{E18807EE-7619-45FE-BB7F-7E59F10703BC}" type="presOf" srcId="{C9CC4CFC-C8D4-46E1-AAA0-5B05E2814771}" destId="{3884565E-E1A3-44B1-BDF5-6C148016790C}" srcOrd="0" destOrd="1" presId="urn:microsoft.com/office/officeart/2005/8/layout/vList2"/>
    <dgm:cxn modelId="{3B3C1970-3A16-446C-A096-984D9FA43CAF}" srcId="{B5462BD7-1CEE-4E02-B3AA-17FD624657D7}" destId="{11DE44E7-1D7A-4625-AB27-DEA7F0BD543D}" srcOrd="4" destOrd="0" parTransId="{AD83969F-ACAF-464E-B01E-1601060A7159}" sibTransId="{97769640-6E36-4543-9722-3E7DC54994EF}"/>
    <dgm:cxn modelId="{136FB096-B245-480E-9566-38C14DFB89F7}" srcId="{2CF383D0-9B8D-4E9F-9017-60AE3A754A16}" destId="{D3EE2D95-FD91-4E9E-B9B9-5E091CE066AA}" srcOrd="1" destOrd="0" parTransId="{2745341E-F60A-42B9-A542-14C3E170BB49}" sibTransId="{032C7B8C-F6B9-4093-A32C-5641897EA1AB}"/>
    <dgm:cxn modelId="{61C44B6B-88E9-476A-B3E1-E802F50BCB6C}" type="presOf" srcId="{FD8578C8-D213-4169-A00A-1CD954CAEA86}" destId="{3884565E-E1A3-44B1-BDF5-6C148016790C}" srcOrd="0" destOrd="0" presId="urn:microsoft.com/office/officeart/2005/8/layout/vList2"/>
    <dgm:cxn modelId="{BCD817E2-3363-4574-939C-3043EA3E8E03}" type="presOf" srcId="{E5F5B9F8-0ABD-4816-8761-BA53D4FC0B30}" destId="{8DA4C1B7-0929-4BE9-B66E-D8CEF8AC4941}" srcOrd="0" destOrd="1" presId="urn:microsoft.com/office/officeart/2005/8/layout/vList2"/>
    <dgm:cxn modelId="{470A1673-2AC6-4F4A-AAE7-FF3DFB0638C3}" type="presOf" srcId="{370EAA45-15F6-4C16-8843-3A9458B9350A}" destId="{8DA4C1B7-0929-4BE9-B66E-D8CEF8AC4941}" srcOrd="0" destOrd="0" presId="urn:microsoft.com/office/officeart/2005/8/layout/vList2"/>
    <dgm:cxn modelId="{9DE0131C-F820-467C-B829-371583400409}" srcId="{D3EE2D95-FD91-4E9E-B9B9-5E091CE066AA}" destId="{370EAA45-15F6-4C16-8843-3A9458B9350A}" srcOrd="0" destOrd="0" parTransId="{01D5CA3C-8257-4098-A4E8-394896A27394}" sibTransId="{CA119D3D-1D16-4156-A935-F5ACE91D47E0}"/>
    <dgm:cxn modelId="{FF550487-9655-4E0D-9E59-EC6AC6ECD2D8}" srcId="{D3EE2D95-FD91-4E9E-B9B9-5E091CE066AA}" destId="{E5F5B9F8-0ABD-4816-8761-BA53D4FC0B30}" srcOrd="1" destOrd="0" parTransId="{7F4EF786-B880-493D-95B8-9E9DA6CAD3E8}" sibTransId="{F384A278-9814-4660-A3E4-7846AD1DDF07}"/>
    <dgm:cxn modelId="{0CDC7E59-7065-4085-8484-BE6AD0AF98B5}" srcId="{B5462BD7-1CEE-4E02-B3AA-17FD624657D7}" destId="{C9CC4CFC-C8D4-46E1-AAA0-5B05E2814771}" srcOrd="1" destOrd="0" parTransId="{020F03F0-9AE7-468A-BC7B-C2F36865AD08}" sibTransId="{10604D7D-A635-415C-9B65-B1260C930AFC}"/>
    <dgm:cxn modelId="{9FB9E871-41F3-457E-9883-71E294FAB1E6}" type="presOf" srcId="{2CF383D0-9B8D-4E9F-9017-60AE3A754A16}" destId="{45D46823-A8E9-42D0-A61B-012FAA2BCCC0}" srcOrd="0" destOrd="0" presId="urn:microsoft.com/office/officeart/2005/8/layout/vList2"/>
    <dgm:cxn modelId="{96F96B89-14D5-48C7-879B-250C6522073A}" type="presOf" srcId="{D616ED0A-D418-4B53-A734-A5A04139E094}" destId="{3884565E-E1A3-44B1-BDF5-6C148016790C}" srcOrd="0" destOrd="3" presId="urn:microsoft.com/office/officeart/2005/8/layout/vList2"/>
    <dgm:cxn modelId="{9FE37B49-629C-47CD-A5A8-FDD8A7AA52D3}" type="presOf" srcId="{11DE44E7-1D7A-4625-AB27-DEA7F0BD543D}" destId="{3884565E-E1A3-44B1-BDF5-6C148016790C}" srcOrd="0" destOrd="4" presId="urn:microsoft.com/office/officeart/2005/8/layout/vList2"/>
    <dgm:cxn modelId="{77900950-497C-4AE9-B3FA-CCDAC979098F}" type="presOf" srcId="{D3EE2D95-FD91-4E9E-B9B9-5E091CE066AA}" destId="{F0AAEF3D-6115-443C-8ED1-2BFEA8E64106}" srcOrd="0" destOrd="0" presId="urn:microsoft.com/office/officeart/2005/8/layout/vList2"/>
    <dgm:cxn modelId="{A95A8682-4761-49EB-9398-2B26636F3231}" type="presOf" srcId="{AEA464DD-828B-49DA-A162-F81344C4963C}" destId="{3884565E-E1A3-44B1-BDF5-6C148016790C}" srcOrd="0" destOrd="2" presId="urn:microsoft.com/office/officeart/2005/8/layout/vList2"/>
    <dgm:cxn modelId="{65383989-D261-4813-AC4A-634BA22FAC90}" srcId="{2CF383D0-9B8D-4E9F-9017-60AE3A754A16}" destId="{B5462BD7-1CEE-4E02-B3AA-17FD624657D7}" srcOrd="0" destOrd="0" parTransId="{6E9BDFCE-A8E3-4EF0-8290-3DCA9BC76299}" sibTransId="{1C3336D8-E698-40EC-987B-875E8A61A354}"/>
    <dgm:cxn modelId="{4FAAD118-EF33-4878-B919-04C26CA8134D}" srcId="{B5462BD7-1CEE-4E02-B3AA-17FD624657D7}" destId="{D616ED0A-D418-4B53-A734-A5A04139E094}" srcOrd="3" destOrd="0" parTransId="{320C9D34-3CDC-4A21-889C-41BB58BD5D7C}" sibTransId="{D02A26A2-BBC2-4360-B3CC-F825B6C6B25C}"/>
    <dgm:cxn modelId="{B8D669B4-C401-46C9-93BE-DF5D32215DA1}" type="presOf" srcId="{B5462BD7-1CEE-4E02-B3AA-17FD624657D7}" destId="{5C44D1D9-EA8D-489B-8FA2-5FA87DC90DF4}" srcOrd="0" destOrd="0" presId="urn:microsoft.com/office/officeart/2005/8/layout/vList2"/>
    <dgm:cxn modelId="{87EF1C07-5740-4420-8480-2384E3AAFCE1}" srcId="{B5462BD7-1CEE-4E02-B3AA-17FD624657D7}" destId="{FD8578C8-D213-4169-A00A-1CD954CAEA86}" srcOrd="0" destOrd="0" parTransId="{A6C32D1B-C660-46A7-BEEC-F0457C5843A5}" sibTransId="{2ED9FA15-F297-4F9B-A6D9-A207A9D54ECF}"/>
    <dgm:cxn modelId="{50FF3F31-5354-4F0A-8814-610378737D8F}" type="presParOf" srcId="{45D46823-A8E9-42D0-A61B-012FAA2BCCC0}" destId="{5C44D1D9-EA8D-489B-8FA2-5FA87DC90DF4}" srcOrd="0" destOrd="0" presId="urn:microsoft.com/office/officeart/2005/8/layout/vList2"/>
    <dgm:cxn modelId="{CF67BC37-DBE9-424E-96C9-EBCE232A4F1F}" type="presParOf" srcId="{45D46823-A8E9-42D0-A61B-012FAA2BCCC0}" destId="{3884565E-E1A3-44B1-BDF5-6C148016790C}" srcOrd="1" destOrd="0" presId="urn:microsoft.com/office/officeart/2005/8/layout/vList2"/>
    <dgm:cxn modelId="{B0E5FED7-C219-4F2D-99E5-78F968120D06}" type="presParOf" srcId="{45D46823-A8E9-42D0-A61B-012FAA2BCCC0}" destId="{F0AAEF3D-6115-443C-8ED1-2BFEA8E64106}" srcOrd="2" destOrd="0" presId="urn:microsoft.com/office/officeart/2005/8/layout/vList2"/>
    <dgm:cxn modelId="{ADD67383-3626-47DE-A1D2-B6BB28C08F96}" type="presParOf" srcId="{45D46823-A8E9-42D0-A61B-012FAA2BCCC0}" destId="{8DA4C1B7-0929-4BE9-B66E-D8CEF8AC494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71D2AB-B7F9-476F-827E-ABACEBE33E2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99C4B9E-EE54-4527-8FF1-F1BF4CEC8B07}">
      <dgm:prSet phldrT="[Texto]" custT="1"/>
      <dgm:spPr>
        <a:noFill/>
        <a:ln w="19050">
          <a:solidFill>
            <a:srgbClr val="00796B"/>
          </a:solidFill>
        </a:ln>
      </dgm:spPr>
      <dgm:t>
        <a:bodyPr/>
        <a:lstStyle/>
        <a:p>
          <a:pPr algn="ctr"/>
          <a:r>
            <a:rPr lang="es-MX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EFICACIA</a:t>
          </a:r>
          <a:endParaRPr lang="es-MX" sz="1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Mide el grado de cumplimiento de los objetivos. </a:t>
          </a:r>
          <a:endParaRPr lang="es-MX" sz="1600" b="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0E1A5F-2C9A-4ACA-A2E0-7E0CEE0762AF}" type="parTrans" cxnId="{46356BC2-41D2-4070-BF29-A509F6E508B6}">
      <dgm:prSet/>
      <dgm:spPr/>
      <dgm:t>
        <a:bodyPr/>
        <a:lstStyle/>
        <a:p>
          <a:endParaRPr lang="es-MX" sz="1600" b="0">
            <a:solidFill>
              <a:schemeClr val="tx1"/>
            </a:solidFill>
            <a:latin typeface="+mn-lt"/>
          </a:endParaRPr>
        </a:p>
      </dgm:t>
    </dgm:pt>
    <dgm:pt modelId="{C949DA9D-B046-4702-9456-BEB66FD9E2DF}" type="sibTrans" cxnId="{46356BC2-41D2-4070-BF29-A509F6E508B6}">
      <dgm:prSet custT="1"/>
      <dgm:spPr>
        <a:solidFill>
          <a:srgbClr val="00796B"/>
        </a:solidFill>
      </dgm:spPr>
      <dgm:t>
        <a:bodyPr/>
        <a:lstStyle/>
        <a:p>
          <a:endParaRPr lang="es-MX" sz="1600" b="0" dirty="0">
            <a:solidFill>
              <a:schemeClr val="tx1"/>
            </a:solidFill>
            <a:latin typeface="+mn-lt"/>
          </a:endParaRPr>
        </a:p>
      </dgm:t>
    </dgm:pt>
    <dgm:pt modelId="{633A01B7-7A37-4F21-834A-17CE83319795}">
      <dgm:prSet custT="1"/>
      <dgm:spPr>
        <a:noFill/>
        <a:ln w="19050">
          <a:solidFill>
            <a:srgbClr val="00796B"/>
          </a:solidFill>
        </a:ln>
      </dgm:spPr>
      <dgm:t>
        <a:bodyPr/>
        <a:lstStyle/>
        <a:p>
          <a:pPr algn="ctr"/>
          <a:r>
            <a:rPr lang="es-MX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</a:t>
          </a:r>
          <a:endParaRPr lang="es-MX" sz="1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Mide los atributos, propiedades o características que deben de tener los bienes y servicios para satisfacer los objetivos.</a:t>
          </a:r>
        </a:p>
      </dgm:t>
    </dgm:pt>
    <dgm:pt modelId="{96EE8644-DE54-4D5A-B83C-A3D802ED8D97}" type="parTrans" cxnId="{DB05489E-508C-4900-AAD9-9D996ABCE4CD}">
      <dgm:prSet/>
      <dgm:spPr/>
      <dgm:t>
        <a:bodyPr/>
        <a:lstStyle/>
        <a:p>
          <a:endParaRPr lang="es-MX" sz="1600" b="0">
            <a:solidFill>
              <a:schemeClr val="tx1"/>
            </a:solidFill>
            <a:latin typeface="+mn-lt"/>
          </a:endParaRPr>
        </a:p>
      </dgm:t>
    </dgm:pt>
    <dgm:pt modelId="{0936A44B-E3D4-4694-BA91-4C5BF03D4345}" type="sibTrans" cxnId="{DB05489E-508C-4900-AAD9-9D996ABCE4CD}">
      <dgm:prSet custT="1"/>
      <dgm:spPr>
        <a:solidFill>
          <a:srgbClr val="00796B"/>
        </a:solidFill>
      </dgm:spPr>
      <dgm:t>
        <a:bodyPr/>
        <a:lstStyle/>
        <a:p>
          <a:endParaRPr lang="es-MX" sz="1600" b="0" dirty="0">
            <a:solidFill>
              <a:schemeClr val="tx1"/>
            </a:solidFill>
            <a:latin typeface="+mn-lt"/>
          </a:endParaRPr>
        </a:p>
      </dgm:t>
    </dgm:pt>
    <dgm:pt modelId="{1579F335-36D0-46D6-9098-F3F731E2C60B}">
      <dgm:prSet custT="1"/>
      <dgm:spPr>
        <a:noFill/>
        <a:ln w="19050">
          <a:solidFill>
            <a:srgbClr val="00796B"/>
          </a:solidFill>
        </a:ln>
      </dgm:spPr>
      <dgm:t>
        <a:bodyPr/>
        <a:lstStyle/>
        <a:p>
          <a:pPr algn="ctr"/>
          <a:r>
            <a:rPr lang="es-MX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EFICIENCIA</a:t>
          </a:r>
        </a:p>
        <a:p>
          <a:pPr algn="ctr"/>
          <a:r>
            <a: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Mide la relación entre los productos y servicios generados con respecto a los insumos o recursos utilizados.</a:t>
          </a:r>
        </a:p>
      </dgm:t>
    </dgm:pt>
    <dgm:pt modelId="{EF47256F-60CC-4FB4-95D7-8E34F1F55F19}" type="parTrans" cxnId="{890CF53C-0E9E-489D-8406-D4C9A0B0AE1E}">
      <dgm:prSet/>
      <dgm:spPr/>
      <dgm:t>
        <a:bodyPr/>
        <a:lstStyle/>
        <a:p>
          <a:endParaRPr lang="es-MX" sz="1600" b="0">
            <a:solidFill>
              <a:schemeClr val="tx1"/>
            </a:solidFill>
            <a:latin typeface="+mn-lt"/>
          </a:endParaRPr>
        </a:p>
      </dgm:t>
    </dgm:pt>
    <dgm:pt modelId="{2A6B3662-FF79-412E-B409-D1DB3DF567A4}" type="sibTrans" cxnId="{890CF53C-0E9E-489D-8406-D4C9A0B0AE1E}">
      <dgm:prSet custT="1"/>
      <dgm:spPr>
        <a:solidFill>
          <a:srgbClr val="00796B"/>
        </a:solidFill>
      </dgm:spPr>
      <dgm:t>
        <a:bodyPr/>
        <a:lstStyle/>
        <a:p>
          <a:endParaRPr lang="es-MX" sz="1600" b="0" dirty="0">
            <a:solidFill>
              <a:schemeClr val="tx1"/>
            </a:solidFill>
            <a:latin typeface="+mn-lt"/>
          </a:endParaRPr>
        </a:p>
      </dgm:t>
    </dgm:pt>
    <dgm:pt modelId="{58569924-84C2-4504-92BE-BF2839C86807}">
      <dgm:prSet custT="1"/>
      <dgm:spPr>
        <a:noFill/>
        <a:ln w="19050">
          <a:solidFill>
            <a:srgbClr val="00796B"/>
          </a:solidFill>
        </a:ln>
      </dgm:spPr>
      <dgm:t>
        <a:bodyPr/>
        <a:lstStyle/>
        <a:p>
          <a:pPr algn="ctr"/>
          <a:r>
            <a:rPr lang="es-MX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ECONOMÍA</a:t>
          </a:r>
        </a:p>
        <a:p>
          <a:pPr algn="ctr"/>
          <a:r>
            <a: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Mide la capacidad para generar y movilizar adecuadamente los recursos financieros.</a:t>
          </a:r>
        </a:p>
      </dgm:t>
    </dgm:pt>
    <dgm:pt modelId="{A71F0DC5-8A05-455F-8187-351DBECB6E3D}" type="parTrans" cxnId="{FEDD1935-F4A5-4734-92A3-A5F173FC9909}">
      <dgm:prSet/>
      <dgm:spPr/>
      <dgm:t>
        <a:bodyPr/>
        <a:lstStyle/>
        <a:p>
          <a:endParaRPr lang="es-MX" sz="1600" b="0">
            <a:solidFill>
              <a:schemeClr val="tx1"/>
            </a:solidFill>
            <a:latin typeface="+mn-lt"/>
          </a:endParaRPr>
        </a:p>
      </dgm:t>
    </dgm:pt>
    <dgm:pt modelId="{189B870F-2CC6-4DD7-B44A-7877922ADE77}" type="sibTrans" cxnId="{FEDD1935-F4A5-4734-92A3-A5F173FC9909}">
      <dgm:prSet custT="1"/>
      <dgm:spPr>
        <a:solidFill>
          <a:srgbClr val="00796B"/>
        </a:solidFill>
      </dgm:spPr>
      <dgm:t>
        <a:bodyPr/>
        <a:lstStyle/>
        <a:p>
          <a:endParaRPr lang="es-MX" sz="1600" b="0" dirty="0">
            <a:solidFill>
              <a:schemeClr val="tx1"/>
            </a:solidFill>
            <a:latin typeface="+mn-lt"/>
          </a:endParaRPr>
        </a:p>
      </dgm:t>
    </dgm:pt>
    <dgm:pt modelId="{F272F6C2-0CF2-4E5D-835A-EE4FFF64C6BA}" type="pres">
      <dgm:prSet presAssocID="{6F71D2AB-B7F9-476F-827E-ABACEBE33E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28E7B3-89C6-42E4-810D-5C4C131531DA}" type="pres">
      <dgm:prSet presAssocID="{A99C4B9E-EE54-4527-8FF1-F1BF4CEC8B07}" presName="node" presStyleLbl="node1" presStyleIdx="0" presStyleCnt="4" custScaleX="167510" custScaleY="125039" custRadScaleRad="96446" custRadScaleInc="-74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E06601-C885-44D2-8401-2C067B5C8A5C}" type="pres">
      <dgm:prSet presAssocID="{C949DA9D-B046-4702-9456-BEB66FD9E2DF}" presName="sibTrans" presStyleLbl="sibTrans2D1" presStyleIdx="0" presStyleCnt="4" custLinFactX="14124" custLinFactNeighborX="100000" custLinFactNeighborY="-34659"/>
      <dgm:spPr/>
      <dgm:t>
        <a:bodyPr/>
        <a:lstStyle/>
        <a:p>
          <a:endParaRPr lang="es-MX"/>
        </a:p>
      </dgm:t>
    </dgm:pt>
    <dgm:pt modelId="{88360F68-C88D-4BD5-86C6-EC41675734CA}" type="pres">
      <dgm:prSet presAssocID="{C949DA9D-B046-4702-9456-BEB66FD9E2DF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177E0504-6992-43CD-8721-C48B7560FCEF}" type="pres">
      <dgm:prSet presAssocID="{633A01B7-7A37-4F21-834A-17CE83319795}" presName="node" presStyleLbl="node1" presStyleIdx="1" presStyleCnt="4" custScaleX="167510" custScaleY="125039" custRadScaleRad="116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02C861-6AF9-4D0C-94E4-E83B4FD7CD9A}" type="pres">
      <dgm:prSet presAssocID="{0936A44B-E3D4-4694-BA91-4C5BF03D4345}" presName="sibTrans" presStyleLbl="sibTrans2D1" presStyleIdx="1" presStyleCnt="4" custLinFactX="23998" custLinFactNeighborX="100000" custLinFactNeighborY="23726"/>
      <dgm:spPr/>
      <dgm:t>
        <a:bodyPr/>
        <a:lstStyle/>
        <a:p>
          <a:endParaRPr lang="es-MX"/>
        </a:p>
      </dgm:t>
    </dgm:pt>
    <dgm:pt modelId="{D14DB988-DB9F-4606-B66E-438961B679D6}" type="pres">
      <dgm:prSet presAssocID="{0936A44B-E3D4-4694-BA91-4C5BF03D4345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40158009-4C04-4A1F-95E3-FFF933C06FE7}" type="pres">
      <dgm:prSet presAssocID="{1579F335-36D0-46D6-9098-F3F731E2C60B}" presName="node" presStyleLbl="node1" presStyleIdx="2" presStyleCnt="4" custScaleX="167510" custScaleY="125039" custRadScaleRad="100096" custRadScaleInc="-2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CD9145-22BB-4E99-B7C0-D119521DC9EE}" type="pres">
      <dgm:prSet presAssocID="{2A6B3662-FF79-412E-B409-D1DB3DF567A4}" presName="sibTrans" presStyleLbl="sibTrans2D1" presStyleIdx="2" presStyleCnt="4" custLinFactX="-22965" custLinFactNeighborX="-100000" custLinFactNeighborY="36220"/>
      <dgm:spPr/>
      <dgm:t>
        <a:bodyPr/>
        <a:lstStyle/>
        <a:p>
          <a:endParaRPr lang="es-MX"/>
        </a:p>
      </dgm:t>
    </dgm:pt>
    <dgm:pt modelId="{B6D438BD-7169-43E5-8AF4-BDDF402BC57F}" type="pres">
      <dgm:prSet presAssocID="{2A6B3662-FF79-412E-B409-D1DB3DF567A4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2D05B611-E8EF-4E2C-8377-2F3CEC58D011}" type="pres">
      <dgm:prSet presAssocID="{58569924-84C2-4504-92BE-BF2839C86807}" presName="node" presStyleLbl="node1" presStyleIdx="3" presStyleCnt="4" custScaleX="167510" custScaleY="125039" custRadScaleRad="118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4DAE8F-93DB-410E-8B20-0585F5C13B2A}" type="pres">
      <dgm:prSet presAssocID="{189B870F-2CC6-4DD7-B44A-7877922ADE77}" presName="sibTrans" presStyleLbl="sibTrans2D1" presStyleIdx="3" presStyleCnt="4" custLinFactX="-24992" custLinFactNeighborX="-100000" custLinFactNeighborY="-16878"/>
      <dgm:spPr/>
      <dgm:t>
        <a:bodyPr/>
        <a:lstStyle/>
        <a:p>
          <a:endParaRPr lang="es-MX"/>
        </a:p>
      </dgm:t>
    </dgm:pt>
    <dgm:pt modelId="{B65F8BA0-BD01-4242-A6F0-31DE427ED38A}" type="pres">
      <dgm:prSet presAssocID="{189B870F-2CC6-4DD7-B44A-7877922ADE77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EC7D637C-7B6B-4198-97D0-9E1C8155416F}" type="presOf" srcId="{633A01B7-7A37-4F21-834A-17CE83319795}" destId="{177E0504-6992-43CD-8721-C48B7560FCEF}" srcOrd="0" destOrd="0" presId="urn:microsoft.com/office/officeart/2005/8/layout/cycle7"/>
    <dgm:cxn modelId="{DB05489E-508C-4900-AAD9-9D996ABCE4CD}" srcId="{6F71D2AB-B7F9-476F-827E-ABACEBE33E2E}" destId="{633A01B7-7A37-4F21-834A-17CE83319795}" srcOrd="1" destOrd="0" parTransId="{96EE8644-DE54-4D5A-B83C-A3D802ED8D97}" sibTransId="{0936A44B-E3D4-4694-BA91-4C5BF03D4345}"/>
    <dgm:cxn modelId="{B92AB1A9-33AC-454F-9484-98A64641FD26}" type="presOf" srcId="{2A6B3662-FF79-412E-B409-D1DB3DF567A4}" destId="{B6D438BD-7169-43E5-8AF4-BDDF402BC57F}" srcOrd="1" destOrd="0" presId="urn:microsoft.com/office/officeart/2005/8/layout/cycle7"/>
    <dgm:cxn modelId="{79185B4F-46FC-47E4-AA79-7FEF89DEE430}" type="presOf" srcId="{2A6B3662-FF79-412E-B409-D1DB3DF567A4}" destId="{5ACD9145-22BB-4E99-B7C0-D119521DC9EE}" srcOrd="0" destOrd="0" presId="urn:microsoft.com/office/officeart/2005/8/layout/cycle7"/>
    <dgm:cxn modelId="{4CD754BD-F47F-4C6E-B831-97580C244D95}" type="presOf" srcId="{0936A44B-E3D4-4694-BA91-4C5BF03D4345}" destId="{D14DB988-DB9F-4606-B66E-438961B679D6}" srcOrd="1" destOrd="0" presId="urn:microsoft.com/office/officeart/2005/8/layout/cycle7"/>
    <dgm:cxn modelId="{FEDD1935-F4A5-4734-92A3-A5F173FC9909}" srcId="{6F71D2AB-B7F9-476F-827E-ABACEBE33E2E}" destId="{58569924-84C2-4504-92BE-BF2839C86807}" srcOrd="3" destOrd="0" parTransId="{A71F0DC5-8A05-455F-8187-351DBECB6E3D}" sibTransId="{189B870F-2CC6-4DD7-B44A-7877922ADE77}"/>
    <dgm:cxn modelId="{12F1695F-69B1-4B1D-8AC8-9090084BD7E2}" type="presOf" srcId="{A99C4B9E-EE54-4527-8FF1-F1BF4CEC8B07}" destId="{6028E7B3-89C6-42E4-810D-5C4C131531DA}" srcOrd="0" destOrd="0" presId="urn:microsoft.com/office/officeart/2005/8/layout/cycle7"/>
    <dgm:cxn modelId="{46356BC2-41D2-4070-BF29-A509F6E508B6}" srcId="{6F71D2AB-B7F9-476F-827E-ABACEBE33E2E}" destId="{A99C4B9E-EE54-4527-8FF1-F1BF4CEC8B07}" srcOrd="0" destOrd="0" parTransId="{180E1A5F-2C9A-4ACA-A2E0-7E0CEE0762AF}" sibTransId="{C949DA9D-B046-4702-9456-BEB66FD9E2DF}"/>
    <dgm:cxn modelId="{108194E6-7B0F-4671-96B7-AE0FB3D069D9}" type="presOf" srcId="{58569924-84C2-4504-92BE-BF2839C86807}" destId="{2D05B611-E8EF-4E2C-8377-2F3CEC58D011}" srcOrd="0" destOrd="0" presId="urn:microsoft.com/office/officeart/2005/8/layout/cycle7"/>
    <dgm:cxn modelId="{890CF53C-0E9E-489D-8406-D4C9A0B0AE1E}" srcId="{6F71D2AB-B7F9-476F-827E-ABACEBE33E2E}" destId="{1579F335-36D0-46D6-9098-F3F731E2C60B}" srcOrd="2" destOrd="0" parTransId="{EF47256F-60CC-4FB4-95D7-8E34F1F55F19}" sibTransId="{2A6B3662-FF79-412E-B409-D1DB3DF567A4}"/>
    <dgm:cxn modelId="{A6C04EB8-FEA6-4CD7-A478-45B541D6A618}" type="presOf" srcId="{C949DA9D-B046-4702-9456-BEB66FD9E2DF}" destId="{02E06601-C885-44D2-8401-2C067B5C8A5C}" srcOrd="0" destOrd="0" presId="urn:microsoft.com/office/officeart/2005/8/layout/cycle7"/>
    <dgm:cxn modelId="{FA825936-6D36-437F-90AD-1B581DAF0D90}" type="presOf" srcId="{189B870F-2CC6-4DD7-B44A-7877922ADE77}" destId="{AA4DAE8F-93DB-410E-8B20-0585F5C13B2A}" srcOrd="0" destOrd="0" presId="urn:microsoft.com/office/officeart/2005/8/layout/cycle7"/>
    <dgm:cxn modelId="{49CB2E9B-5F34-4B9C-B593-8F59282F8BBE}" type="presOf" srcId="{1579F335-36D0-46D6-9098-F3F731E2C60B}" destId="{40158009-4C04-4A1F-95E3-FFF933C06FE7}" srcOrd="0" destOrd="0" presId="urn:microsoft.com/office/officeart/2005/8/layout/cycle7"/>
    <dgm:cxn modelId="{4D697AAD-BE4D-4A24-9888-AFE04D15975C}" type="presOf" srcId="{C949DA9D-B046-4702-9456-BEB66FD9E2DF}" destId="{88360F68-C88D-4BD5-86C6-EC41675734CA}" srcOrd="1" destOrd="0" presId="urn:microsoft.com/office/officeart/2005/8/layout/cycle7"/>
    <dgm:cxn modelId="{2FAAAAF3-B325-4E7B-8A76-9841BD432D1A}" type="presOf" srcId="{6F71D2AB-B7F9-476F-827E-ABACEBE33E2E}" destId="{F272F6C2-0CF2-4E5D-835A-EE4FFF64C6BA}" srcOrd="0" destOrd="0" presId="urn:microsoft.com/office/officeart/2005/8/layout/cycle7"/>
    <dgm:cxn modelId="{473FDB10-A3B2-4AD1-B16A-13EC1B8B873E}" type="presOf" srcId="{189B870F-2CC6-4DD7-B44A-7877922ADE77}" destId="{B65F8BA0-BD01-4242-A6F0-31DE427ED38A}" srcOrd="1" destOrd="0" presId="urn:microsoft.com/office/officeart/2005/8/layout/cycle7"/>
    <dgm:cxn modelId="{98BC6A9F-BAEA-4F9D-9CCC-8192B6EDA399}" type="presOf" srcId="{0936A44B-E3D4-4694-BA91-4C5BF03D4345}" destId="{9D02C861-6AF9-4D0C-94E4-E83B4FD7CD9A}" srcOrd="0" destOrd="0" presId="urn:microsoft.com/office/officeart/2005/8/layout/cycle7"/>
    <dgm:cxn modelId="{5D7DAF9F-5E16-45F3-9DD1-CE99C756B9E4}" type="presParOf" srcId="{F272F6C2-0CF2-4E5D-835A-EE4FFF64C6BA}" destId="{6028E7B3-89C6-42E4-810D-5C4C131531DA}" srcOrd="0" destOrd="0" presId="urn:microsoft.com/office/officeart/2005/8/layout/cycle7"/>
    <dgm:cxn modelId="{A693EFEF-6320-4115-AFCA-10C09E63CDD5}" type="presParOf" srcId="{F272F6C2-0CF2-4E5D-835A-EE4FFF64C6BA}" destId="{02E06601-C885-44D2-8401-2C067B5C8A5C}" srcOrd="1" destOrd="0" presId="urn:microsoft.com/office/officeart/2005/8/layout/cycle7"/>
    <dgm:cxn modelId="{9CAB6A00-4410-4189-B346-632E5D3B1209}" type="presParOf" srcId="{02E06601-C885-44D2-8401-2C067B5C8A5C}" destId="{88360F68-C88D-4BD5-86C6-EC41675734CA}" srcOrd="0" destOrd="0" presId="urn:microsoft.com/office/officeart/2005/8/layout/cycle7"/>
    <dgm:cxn modelId="{0216D452-9113-4B0D-ADC0-406813B81F37}" type="presParOf" srcId="{F272F6C2-0CF2-4E5D-835A-EE4FFF64C6BA}" destId="{177E0504-6992-43CD-8721-C48B7560FCEF}" srcOrd="2" destOrd="0" presId="urn:microsoft.com/office/officeart/2005/8/layout/cycle7"/>
    <dgm:cxn modelId="{8BEFF92C-D951-41A7-91CD-0DC911B7F5ED}" type="presParOf" srcId="{F272F6C2-0CF2-4E5D-835A-EE4FFF64C6BA}" destId="{9D02C861-6AF9-4D0C-94E4-E83B4FD7CD9A}" srcOrd="3" destOrd="0" presId="urn:microsoft.com/office/officeart/2005/8/layout/cycle7"/>
    <dgm:cxn modelId="{CE6F195F-69FE-4607-A2DE-56BCCC5531DB}" type="presParOf" srcId="{9D02C861-6AF9-4D0C-94E4-E83B4FD7CD9A}" destId="{D14DB988-DB9F-4606-B66E-438961B679D6}" srcOrd="0" destOrd="0" presId="urn:microsoft.com/office/officeart/2005/8/layout/cycle7"/>
    <dgm:cxn modelId="{22D5EF44-239F-4B5D-A5D9-5E41A21AEB82}" type="presParOf" srcId="{F272F6C2-0CF2-4E5D-835A-EE4FFF64C6BA}" destId="{40158009-4C04-4A1F-95E3-FFF933C06FE7}" srcOrd="4" destOrd="0" presId="urn:microsoft.com/office/officeart/2005/8/layout/cycle7"/>
    <dgm:cxn modelId="{DD2BD008-FBED-44C1-AC75-A186AB43495B}" type="presParOf" srcId="{F272F6C2-0CF2-4E5D-835A-EE4FFF64C6BA}" destId="{5ACD9145-22BB-4E99-B7C0-D119521DC9EE}" srcOrd="5" destOrd="0" presId="urn:microsoft.com/office/officeart/2005/8/layout/cycle7"/>
    <dgm:cxn modelId="{29238D39-CE9B-4852-AB22-F0E126B640F0}" type="presParOf" srcId="{5ACD9145-22BB-4E99-B7C0-D119521DC9EE}" destId="{B6D438BD-7169-43E5-8AF4-BDDF402BC57F}" srcOrd="0" destOrd="0" presId="urn:microsoft.com/office/officeart/2005/8/layout/cycle7"/>
    <dgm:cxn modelId="{A733EECF-6D84-4755-8DBF-FF52471CF575}" type="presParOf" srcId="{F272F6C2-0CF2-4E5D-835A-EE4FFF64C6BA}" destId="{2D05B611-E8EF-4E2C-8377-2F3CEC58D011}" srcOrd="6" destOrd="0" presId="urn:microsoft.com/office/officeart/2005/8/layout/cycle7"/>
    <dgm:cxn modelId="{B634A309-612F-45D8-A11C-D1B83522207F}" type="presParOf" srcId="{F272F6C2-0CF2-4E5D-835A-EE4FFF64C6BA}" destId="{AA4DAE8F-93DB-410E-8B20-0585F5C13B2A}" srcOrd="7" destOrd="0" presId="urn:microsoft.com/office/officeart/2005/8/layout/cycle7"/>
    <dgm:cxn modelId="{CA65A9C0-FFB7-4F75-8BA6-B63EA318B666}" type="presParOf" srcId="{AA4DAE8F-93DB-410E-8B20-0585F5C13B2A}" destId="{B65F8BA0-BD01-4242-A6F0-31DE427ED38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1F4400-8337-460E-AD16-C25FF88D840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21D579B-18EC-4D94-A538-A33D85D6FCC8}">
      <dgm:prSet phldrT="[Texto]"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Claro</a:t>
          </a:r>
          <a:endParaRPr lang="es-MX" sz="18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809A37-2F49-415E-AECD-46527C05703B}" type="parTrans" cxnId="{0A03D718-AC34-4BE2-B3FD-86BD5B4689B3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D6516F96-24D3-4D99-9882-C09E042B6584}" type="sibTrans" cxnId="{0A03D718-AC34-4BE2-B3FD-86BD5B4689B3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381FC5C5-5D48-46D3-B93F-EECB26A782BF}">
      <dgm:prSet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Relevante</a:t>
          </a:r>
          <a:endParaRPr lang="es-MX" sz="18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322382-9224-4389-8BAB-2AB71F65BE1E}" type="parTrans" cxnId="{84374C62-D5B6-42F6-9D58-E2E5A21C74F3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5F3359C8-7A8D-4FAD-A141-40D20830DB0C}" type="sibTrans" cxnId="{84374C62-D5B6-42F6-9D58-E2E5A21C74F3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3E15414D-6BD7-4A4F-940A-3960CA1AC882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Deben ser precisos, directos y entendibles.</a:t>
          </a:r>
          <a:endParaRPr lang="es-MX" sz="1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7481FD-D9F2-4EBB-AC27-B60C7ED56757}" type="parTrans" cxnId="{41A3E266-9CF0-4D9E-B24C-986D597DE9FA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E7938818-FCE0-427C-9CD2-4D9B60BC0268}" type="sibTrans" cxnId="{41A3E266-9CF0-4D9E-B24C-986D597DE9FA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029A6A87-2A8A-45CF-B48C-2932DBEE4F62}">
      <dgm:prSet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Monitoreable</a:t>
          </a:r>
          <a:endParaRPr lang="es-ES_tradnl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3A2FF2-EF17-4B5D-867C-6DA598233737}" type="parTrans" cxnId="{3FEF9E9C-6EEF-44EE-BBB9-3703FEFD0431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D32A687D-AC33-40C0-BC9C-15036409BB2A}" type="sibTrans" cxnId="{3FEF9E9C-6EEF-44EE-BBB9-3703FEFD0431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D1C4ED1B-B3F4-4F6F-A1BA-E20EB2E16DAE}">
      <dgm:prSet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Adecuado</a:t>
          </a:r>
          <a:endParaRPr lang="es-ES_tradnl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64012-6E94-4456-A4DE-91DDB2E6C4F8}" type="parTrans" cxnId="{2E8CD3F9-F75A-4728-828F-A39479ACD432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A3D86BFB-589C-4328-9185-6A51D11F9C6E}" type="sibTrans" cxnId="{2E8CD3F9-F75A-4728-828F-A39479ACD432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B6FF1844-96BE-4829-9FE4-8DB277877AC3}">
      <dgm:prSet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Aportación Marginal</a:t>
          </a:r>
          <a:endParaRPr lang="es-MX" sz="18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5989B3-A77F-4786-ACB9-D6241A229F6C}" type="parTrans" cxnId="{563F6FD2-10E4-45D3-8ECE-CB76DA86FE6B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751E53DF-EFA5-4E14-9FEC-8E44356C93F0}" type="sibTrans" cxnId="{563F6FD2-10E4-45D3-8ECE-CB76DA86FE6B}">
      <dgm:prSet/>
      <dgm:spPr/>
      <dgm:t>
        <a:bodyPr/>
        <a:lstStyle/>
        <a:p>
          <a:endParaRPr lang="es-MX" sz="2800">
            <a:solidFill>
              <a:schemeClr val="tx1"/>
            </a:solidFill>
            <a:latin typeface="+mn-lt"/>
          </a:endParaRPr>
        </a:p>
      </dgm:t>
    </dgm:pt>
    <dgm:pt modelId="{32C2A962-4ED7-4ECB-B488-0649EF293068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Proveer información adicional en comparación con otros indicadores.</a:t>
          </a:r>
          <a:endParaRPr lang="es-MX" sz="1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546082-4CBF-4DB9-8885-0F8F4F375A05}" type="parTrans" cxnId="{07D43FAA-B466-4181-8A5E-2ADD88EC518A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F0C8616B-818E-4B91-9E4A-5548F8C46F5D}" type="sibTrans" cxnId="{07D43FAA-B466-4181-8A5E-2ADD88EC518A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61BCD36C-0584-4704-82A1-395162D7B624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Elegir los indicadores que estén disponibles a un costo razonable.</a:t>
          </a:r>
          <a:endParaRPr lang="es-ES_tradn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9D46DE-7747-4DD4-A2AF-5525CB60B1CE}" type="parTrans" cxnId="{3FCD8C36-ABFB-4D9E-A833-3F520E682E90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A5889048-F779-462E-92BD-E5338080DFC4}" type="sibTrans" cxnId="{3FCD8C36-ABFB-4D9E-A833-3F520E682E90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7AF3753C-8F68-412A-A1B1-F2B888198ADB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Proveer suficientes bases para medir el desempeño. </a:t>
          </a:r>
          <a:endParaRPr lang="es-ES_tradnl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0397AD-BBDE-452A-92FE-CC136D31CED2}" type="parTrans" cxnId="{C8BAE424-79F0-4DF1-AA6E-ABE5A96516B7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E3D3C02B-3350-4701-85E8-B932E98DF8D8}" type="sibTrans" cxnId="{C8BAE424-79F0-4DF1-AA6E-ABE5A96516B7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CA97F903-4D74-4EEE-8727-3D3FA391B192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Los indicadores deben poder sujetarse a una comprobación independiente.</a:t>
          </a:r>
          <a:endParaRPr lang="es-ES_tradnl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6AA55F-B5CF-4690-9C53-2DED03AC5F54}" type="parTrans" cxnId="{72C6E432-B505-49E0-97FD-F671AA727B89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4DFA742C-8004-405E-AEA0-855FE6E629B8}" type="sibTrans" cxnId="{72C6E432-B505-49E0-97FD-F671AA727B89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3A900C86-9DDF-4EA8-8C43-9930EED749D7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ES_tradnl" sz="1600" dirty="0" smtClean="0">
              <a:latin typeface="Arial" panose="020B0604020202020204" pitchFamily="34" charset="0"/>
              <a:cs typeface="Arial" panose="020B0604020202020204" pitchFamily="34" charset="0"/>
            </a:rPr>
            <a:t>Proveer información sobre el objetivo y con sentido práctico.</a:t>
          </a:r>
          <a:endParaRPr lang="es-MX" sz="1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BBF653-C89F-4400-AB56-450B532FFA2F}" type="parTrans" cxnId="{DD5C98D8-EB20-48F0-B57B-F5ED36D98EA4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12F3E8CA-6F70-4990-92B7-B97281680809}" type="sibTrans" cxnId="{DD5C98D8-EB20-48F0-B57B-F5ED36D98EA4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27CAE56D-48CA-42D6-8B39-BE9E380451B7}">
      <dgm:prSet custT="1"/>
      <dgm:spPr>
        <a:solidFill>
          <a:srgbClr val="00796B"/>
        </a:solidFill>
      </dgm:spPr>
      <dgm:t>
        <a:bodyPr/>
        <a:lstStyle/>
        <a:p>
          <a:r>
            <a:rPr lang="es-ES_tradnl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Económico</a:t>
          </a:r>
          <a:endParaRPr lang="es-MX" sz="18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BF4CEA-2C86-4FC2-A564-B993EEFB975B}" type="parTrans" cxnId="{32AE9501-0DE5-4780-A1E1-CD4ACB33BE4B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1C749170-8A28-431E-AF4C-7642781EBC77}" type="sibTrans" cxnId="{32AE9501-0DE5-4780-A1E1-CD4ACB33BE4B}">
      <dgm:prSet/>
      <dgm:spPr/>
      <dgm:t>
        <a:bodyPr/>
        <a:lstStyle/>
        <a:p>
          <a:endParaRPr lang="es-MX" sz="2800">
            <a:latin typeface="+mn-lt"/>
          </a:endParaRPr>
        </a:p>
      </dgm:t>
    </dgm:pt>
    <dgm:pt modelId="{BF6DF8FA-6199-4AD8-ADDD-E4749CF69F2F}" type="pres">
      <dgm:prSet presAssocID="{901F4400-8337-460E-AD16-C25FF88D84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C455AA-09EF-4BAE-8D83-576FD39BC33C}" type="pres">
      <dgm:prSet presAssocID="{321D579B-18EC-4D94-A538-A33D85D6FCC8}" presName="parentLin" presStyleCnt="0"/>
      <dgm:spPr/>
    </dgm:pt>
    <dgm:pt modelId="{88DAFDAC-2E31-4444-AB74-2555A4C0F437}" type="pres">
      <dgm:prSet presAssocID="{321D579B-18EC-4D94-A538-A33D85D6FCC8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79B7EB43-4556-41B1-AA4A-99B6683F0B7C}" type="pres">
      <dgm:prSet presAssocID="{321D579B-18EC-4D94-A538-A33D85D6FCC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E85ED7-2062-4485-9157-827808A77AC9}" type="pres">
      <dgm:prSet presAssocID="{321D579B-18EC-4D94-A538-A33D85D6FCC8}" presName="negativeSpace" presStyleCnt="0"/>
      <dgm:spPr/>
    </dgm:pt>
    <dgm:pt modelId="{86E5F76C-793F-4146-93D4-09BD4198A33D}" type="pres">
      <dgm:prSet presAssocID="{321D579B-18EC-4D94-A538-A33D85D6FCC8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6C98D-FF0D-4933-B1C5-706A9250AD72}" type="pres">
      <dgm:prSet presAssocID="{D6516F96-24D3-4D99-9882-C09E042B6584}" presName="spaceBetweenRectangles" presStyleCnt="0"/>
      <dgm:spPr/>
    </dgm:pt>
    <dgm:pt modelId="{6FC23183-47B3-434B-9336-C0C27DDC0B93}" type="pres">
      <dgm:prSet presAssocID="{381FC5C5-5D48-46D3-B93F-EECB26A782BF}" presName="parentLin" presStyleCnt="0"/>
      <dgm:spPr/>
    </dgm:pt>
    <dgm:pt modelId="{A530D967-6270-4F54-9459-E0B93B5D2CE4}" type="pres">
      <dgm:prSet presAssocID="{381FC5C5-5D48-46D3-B93F-EECB26A782BF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8668B018-60F3-476C-B900-B0ADB91B4ED1}" type="pres">
      <dgm:prSet presAssocID="{381FC5C5-5D48-46D3-B93F-EECB26A782B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3A729E-F3BB-474C-ADDB-4B98A469FD32}" type="pres">
      <dgm:prSet presAssocID="{381FC5C5-5D48-46D3-B93F-EECB26A782BF}" presName="negativeSpace" presStyleCnt="0"/>
      <dgm:spPr/>
    </dgm:pt>
    <dgm:pt modelId="{8F7CB7E2-70A7-4627-BB52-7432280C1F05}" type="pres">
      <dgm:prSet presAssocID="{381FC5C5-5D48-46D3-B93F-EECB26A782BF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05B504-1DFB-43F9-A673-87FB4AEAED94}" type="pres">
      <dgm:prSet presAssocID="{5F3359C8-7A8D-4FAD-A141-40D20830DB0C}" presName="spaceBetweenRectangles" presStyleCnt="0"/>
      <dgm:spPr/>
    </dgm:pt>
    <dgm:pt modelId="{475ECFF0-277B-4322-A9C1-82F1A9198321}" type="pres">
      <dgm:prSet presAssocID="{27CAE56D-48CA-42D6-8B39-BE9E380451B7}" presName="parentLin" presStyleCnt="0"/>
      <dgm:spPr/>
    </dgm:pt>
    <dgm:pt modelId="{E23B8ABB-87F8-431C-809B-2EAE485EBB00}" type="pres">
      <dgm:prSet presAssocID="{27CAE56D-48CA-42D6-8B39-BE9E380451B7}" presName="parentLeftMargin" presStyleLbl="node1" presStyleIdx="1" presStyleCnt="6"/>
      <dgm:spPr/>
      <dgm:t>
        <a:bodyPr/>
        <a:lstStyle/>
        <a:p>
          <a:endParaRPr lang="es-MX"/>
        </a:p>
      </dgm:t>
    </dgm:pt>
    <dgm:pt modelId="{D9A88B71-65A4-4104-801E-7B7B20385FCA}" type="pres">
      <dgm:prSet presAssocID="{27CAE56D-48CA-42D6-8B39-BE9E380451B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87F52A-E07B-46B2-8014-0F6A24BE194D}" type="pres">
      <dgm:prSet presAssocID="{27CAE56D-48CA-42D6-8B39-BE9E380451B7}" presName="negativeSpace" presStyleCnt="0"/>
      <dgm:spPr/>
    </dgm:pt>
    <dgm:pt modelId="{818B0B39-8E80-409E-B416-ACAC1804DA85}" type="pres">
      <dgm:prSet presAssocID="{27CAE56D-48CA-42D6-8B39-BE9E380451B7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8C841-7873-4057-9244-A4D8C99BB786}" type="pres">
      <dgm:prSet presAssocID="{1C749170-8A28-431E-AF4C-7642781EBC77}" presName="spaceBetweenRectangles" presStyleCnt="0"/>
      <dgm:spPr/>
    </dgm:pt>
    <dgm:pt modelId="{68EC6EF1-54AC-4D12-BDE9-02B6EA7CB1D5}" type="pres">
      <dgm:prSet presAssocID="{029A6A87-2A8A-45CF-B48C-2932DBEE4F62}" presName="parentLin" presStyleCnt="0"/>
      <dgm:spPr/>
    </dgm:pt>
    <dgm:pt modelId="{ACECDBCB-4BF5-480D-9AEE-D2E39724289C}" type="pres">
      <dgm:prSet presAssocID="{029A6A87-2A8A-45CF-B48C-2932DBEE4F62}" presName="parentLeftMargin" presStyleLbl="node1" presStyleIdx="2" presStyleCnt="6"/>
      <dgm:spPr/>
      <dgm:t>
        <a:bodyPr/>
        <a:lstStyle/>
        <a:p>
          <a:endParaRPr lang="es-MX"/>
        </a:p>
      </dgm:t>
    </dgm:pt>
    <dgm:pt modelId="{43039C63-82B5-4631-8336-D426F932A763}" type="pres">
      <dgm:prSet presAssocID="{029A6A87-2A8A-45CF-B48C-2932DBEE4F6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87FDA8-2FEE-499B-8343-5BE682847388}" type="pres">
      <dgm:prSet presAssocID="{029A6A87-2A8A-45CF-B48C-2932DBEE4F62}" presName="negativeSpace" presStyleCnt="0"/>
      <dgm:spPr/>
    </dgm:pt>
    <dgm:pt modelId="{E39DEABD-281E-40AC-873C-5E83D684C477}" type="pres">
      <dgm:prSet presAssocID="{029A6A87-2A8A-45CF-B48C-2932DBEE4F62}" presName="childText" presStyleLbl="conFgAcc1" presStyleIdx="3" presStyleCnt="6" custLinFactNeighborX="33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EE61FD-1119-465C-AAD9-3F9ADF00F3ED}" type="pres">
      <dgm:prSet presAssocID="{D32A687D-AC33-40C0-BC9C-15036409BB2A}" presName="spaceBetweenRectangles" presStyleCnt="0"/>
      <dgm:spPr/>
    </dgm:pt>
    <dgm:pt modelId="{06133858-0E70-4BAD-AC2A-6389584F91A8}" type="pres">
      <dgm:prSet presAssocID="{D1C4ED1B-B3F4-4F6F-A1BA-E20EB2E16DAE}" presName="parentLin" presStyleCnt="0"/>
      <dgm:spPr/>
    </dgm:pt>
    <dgm:pt modelId="{85D86314-1831-412F-8846-5F5C51B85029}" type="pres">
      <dgm:prSet presAssocID="{D1C4ED1B-B3F4-4F6F-A1BA-E20EB2E16DAE}" presName="parentLeftMargin" presStyleLbl="node1" presStyleIdx="3" presStyleCnt="6"/>
      <dgm:spPr/>
      <dgm:t>
        <a:bodyPr/>
        <a:lstStyle/>
        <a:p>
          <a:endParaRPr lang="es-MX"/>
        </a:p>
      </dgm:t>
    </dgm:pt>
    <dgm:pt modelId="{A7E8A65E-9BBB-4E8C-A225-2E2B31161945}" type="pres">
      <dgm:prSet presAssocID="{D1C4ED1B-B3F4-4F6F-A1BA-E20EB2E16DA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E90186-1700-4C70-A071-AD2BE22F03FE}" type="pres">
      <dgm:prSet presAssocID="{D1C4ED1B-B3F4-4F6F-A1BA-E20EB2E16DAE}" presName="negativeSpace" presStyleCnt="0"/>
      <dgm:spPr/>
    </dgm:pt>
    <dgm:pt modelId="{AA16E6EA-5833-46B4-B9C5-6204C15DAC6E}" type="pres">
      <dgm:prSet presAssocID="{D1C4ED1B-B3F4-4F6F-A1BA-E20EB2E16DAE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EB08CE-55EE-47B3-A4AB-2EC10E5CD967}" type="pres">
      <dgm:prSet presAssocID="{A3D86BFB-589C-4328-9185-6A51D11F9C6E}" presName="spaceBetweenRectangles" presStyleCnt="0"/>
      <dgm:spPr/>
    </dgm:pt>
    <dgm:pt modelId="{D1586791-1633-4BE1-8DA4-337B81AFB3F0}" type="pres">
      <dgm:prSet presAssocID="{B6FF1844-96BE-4829-9FE4-8DB277877AC3}" presName="parentLin" presStyleCnt="0"/>
      <dgm:spPr/>
    </dgm:pt>
    <dgm:pt modelId="{F80D5869-3B99-433A-BD76-6CCA52CD9527}" type="pres">
      <dgm:prSet presAssocID="{B6FF1844-96BE-4829-9FE4-8DB277877AC3}" presName="parentLeftMargin" presStyleLbl="node1" presStyleIdx="4" presStyleCnt="6"/>
      <dgm:spPr/>
      <dgm:t>
        <a:bodyPr/>
        <a:lstStyle/>
        <a:p>
          <a:endParaRPr lang="es-MX"/>
        </a:p>
      </dgm:t>
    </dgm:pt>
    <dgm:pt modelId="{C32320CD-65B3-4F6F-AA2F-EFAABA290E29}" type="pres">
      <dgm:prSet presAssocID="{B6FF1844-96BE-4829-9FE4-8DB277877AC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7A56E5-BC38-47E6-9E87-9F713E294255}" type="pres">
      <dgm:prSet presAssocID="{B6FF1844-96BE-4829-9FE4-8DB277877AC3}" presName="negativeSpace" presStyleCnt="0"/>
      <dgm:spPr/>
    </dgm:pt>
    <dgm:pt modelId="{4BA8E06E-189F-4119-86B3-F3396622247B}" type="pres">
      <dgm:prSet presAssocID="{B6FF1844-96BE-4829-9FE4-8DB277877AC3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FF2724-954A-4304-BCB8-4D9713DF85B4}" type="presOf" srcId="{3E15414D-6BD7-4A4F-940A-3960CA1AC882}" destId="{86E5F76C-793F-4146-93D4-09BD4198A33D}" srcOrd="0" destOrd="0" presId="urn:microsoft.com/office/officeart/2005/8/layout/list1"/>
    <dgm:cxn modelId="{563F6FD2-10E4-45D3-8ECE-CB76DA86FE6B}" srcId="{901F4400-8337-460E-AD16-C25FF88D8405}" destId="{B6FF1844-96BE-4829-9FE4-8DB277877AC3}" srcOrd="5" destOrd="0" parTransId="{595989B3-A77F-4786-ACB9-D6241A229F6C}" sibTransId="{751E53DF-EFA5-4E14-9FEC-8E44356C93F0}"/>
    <dgm:cxn modelId="{A0C3E717-0324-4614-AB92-613151564DCF}" type="presOf" srcId="{D1C4ED1B-B3F4-4F6F-A1BA-E20EB2E16DAE}" destId="{85D86314-1831-412F-8846-5F5C51B85029}" srcOrd="0" destOrd="0" presId="urn:microsoft.com/office/officeart/2005/8/layout/list1"/>
    <dgm:cxn modelId="{5DC30046-2DAA-4BB7-A16F-15AEB576D3A4}" type="presOf" srcId="{32C2A962-4ED7-4ECB-B488-0649EF293068}" destId="{4BA8E06E-189F-4119-86B3-F3396622247B}" srcOrd="0" destOrd="0" presId="urn:microsoft.com/office/officeart/2005/8/layout/list1"/>
    <dgm:cxn modelId="{07D43FAA-B466-4181-8A5E-2ADD88EC518A}" srcId="{B6FF1844-96BE-4829-9FE4-8DB277877AC3}" destId="{32C2A962-4ED7-4ECB-B488-0649EF293068}" srcOrd="0" destOrd="0" parTransId="{F8546082-4CBF-4DB9-8885-0F8F4F375A05}" sibTransId="{F0C8616B-818E-4B91-9E4A-5548F8C46F5D}"/>
    <dgm:cxn modelId="{1819172D-24B5-45F4-9D4E-93753B30C27A}" type="presOf" srcId="{B6FF1844-96BE-4829-9FE4-8DB277877AC3}" destId="{F80D5869-3B99-433A-BD76-6CCA52CD9527}" srcOrd="0" destOrd="0" presId="urn:microsoft.com/office/officeart/2005/8/layout/list1"/>
    <dgm:cxn modelId="{33C80F92-29D2-41AD-BD72-EA279571ADAD}" type="presOf" srcId="{321D579B-18EC-4D94-A538-A33D85D6FCC8}" destId="{88DAFDAC-2E31-4444-AB74-2555A4C0F437}" srcOrd="0" destOrd="0" presId="urn:microsoft.com/office/officeart/2005/8/layout/list1"/>
    <dgm:cxn modelId="{FBAE5A62-2ED8-4B03-8491-1651DDF0E714}" type="presOf" srcId="{901F4400-8337-460E-AD16-C25FF88D8405}" destId="{BF6DF8FA-6199-4AD8-ADDD-E4749CF69F2F}" srcOrd="0" destOrd="0" presId="urn:microsoft.com/office/officeart/2005/8/layout/list1"/>
    <dgm:cxn modelId="{72C6E432-B505-49E0-97FD-F671AA727B89}" srcId="{029A6A87-2A8A-45CF-B48C-2932DBEE4F62}" destId="{CA97F903-4D74-4EEE-8727-3D3FA391B192}" srcOrd="0" destOrd="0" parTransId="{A46AA55F-B5CF-4690-9C53-2DED03AC5F54}" sibTransId="{4DFA742C-8004-405E-AEA0-855FE6E629B8}"/>
    <dgm:cxn modelId="{41A3E266-9CF0-4D9E-B24C-986D597DE9FA}" srcId="{321D579B-18EC-4D94-A538-A33D85D6FCC8}" destId="{3E15414D-6BD7-4A4F-940A-3960CA1AC882}" srcOrd="0" destOrd="0" parTransId="{BF7481FD-D9F2-4EBB-AC27-B60C7ED56757}" sibTransId="{E7938818-FCE0-427C-9CD2-4D9B60BC0268}"/>
    <dgm:cxn modelId="{34639AAB-90DB-4EDE-9C5E-7A4660B42548}" type="presOf" srcId="{3A900C86-9DDF-4EA8-8C43-9930EED749D7}" destId="{8F7CB7E2-70A7-4627-BB52-7432280C1F05}" srcOrd="0" destOrd="0" presId="urn:microsoft.com/office/officeart/2005/8/layout/list1"/>
    <dgm:cxn modelId="{7B058DA2-BA54-44F9-82B9-7285F5F5D8D1}" type="presOf" srcId="{B6FF1844-96BE-4829-9FE4-8DB277877AC3}" destId="{C32320CD-65B3-4F6F-AA2F-EFAABA290E29}" srcOrd="1" destOrd="0" presId="urn:microsoft.com/office/officeart/2005/8/layout/list1"/>
    <dgm:cxn modelId="{0CCDF997-7738-4234-B1F1-6630E0AFA8D5}" type="presOf" srcId="{029A6A87-2A8A-45CF-B48C-2932DBEE4F62}" destId="{43039C63-82B5-4631-8336-D426F932A763}" srcOrd="1" destOrd="0" presId="urn:microsoft.com/office/officeart/2005/8/layout/list1"/>
    <dgm:cxn modelId="{2AEFA9BE-B07D-43CE-8465-06495277E472}" type="presOf" srcId="{381FC5C5-5D48-46D3-B93F-EECB26A782BF}" destId="{A530D967-6270-4F54-9459-E0B93B5D2CE4}" srcOrd="0" destOrd="0" presId="urn:microsoft.com/office/officeart/2005/8/layout/list1"/>
    <dgm:cxn modelId="{3FEF9E9C-6EEF-44EE-BBB9-3703FEFD0431}" srcId="{901F4400-8337-460E-AD16-C25FF88D8405}" destId="{029A6A87-2A8A-45CF-B48C-2932DBEE4F62}" srcOrd="3" destOrd="0" parTransId="{D53A2FF2-EF17-4B5D-867C-6DA598233737}" sibTransId="{D32A687D-AC33-40C0-BC9C-15036409BB2A}"/>
    <dgm:cxn modelId="{32AE9501-0DE5-4780-A1E1-CD4ACB33BE4B}" srcId="{901F4400-8337-460E-AD16-C25FF88D8405}" destId="{27CAE56D-48CA-42D6-8B39-BE9E380451B7}" srcOrd="2" destOrd="0" parTransId="{7FBF4CEA-2C86-4FC2-A564-B993EEFB975B}" sibTransId="{1C749170-8A28-431E-AF4C-7642781EBC77}"/>
    <dgm:cxn modelId="{DD5C98D8-EB20-48F0-B57B-F5ED36D98EA4}" srcId="{381FC5C5-5D48-46D3-B93F-EECB26A782BF}" destId="{3A900C86-9DDF-4EA8-8C43-9930EED749D7}" srcOrd="0" destOrd="0" parTransId="{1CBBF653-C89F-4400-AB56-450B532FFA2F}" sibTransId="{12F3E8CA-6F70-4990-92B7-B97281680809}"/>
    <dgm:cxn modelId="{D320BBB6-3454-4B48-A455-3A9D59C094B3}" type="presOf" srcId="{61BCD36C-0584-4704-82A1-395162D7B624}" destId="{818B0B39-8E80-409E-B416-ACAC1804DA85}" srcOrd="0" destOrd="0" presId="urn:microsoft.com/office/officeart/2005/8/layout/list1"/>
    <dgm:cxn modelId="{819C0AB4-055F-48A1-89A6-C4BBA7DB4757}" type="presOf" srcId="{27CAE56D-48CA-42D6-8B39-BE9E380451B7}" destId="{E23B8ABB-87F8-431C-809B-2EAE485EBB00}" srcOrd="0" destOrd="0" presId="urn:microsoft.com/office/officeart/2005/8/layout/list1"/>
    <dgm:cxn modelId="{84374C62-D5B6-42F6-9D58-E2E5A21C74F3}" srcId="{901F4400-8337-460E-AD16-C25FF88D8405}" destId="{381FC5C5-5D48-46D3-B93F-EECB26A782BF}" srcOrd="1" destOrd="0" parTransId="{72322382-9224-4389-8BAB-2AB71F65BE1E}" sibTransId="{5F3359C8-7A8D-4FAD-A141-40D20830DB0C}"/>
    <dgm:cxn modelId="{81CC854A-8F33-436A-9AA1-3E909D11ABB4}" type="presOf" srcId="{CA97F903-4D74-4EEE-8727-3D3FA391B192}" destId="{E39DEABD-281E-40AC-873C-5E83D684C477}" srcOrd="0" destOrd="0" presId="urn:microsoft.com/office/officeart/2005/8/layout/list1"/>
    <dgm:cxn modelId="{37D54B13-206F-4301-A14D-91393E5F16FC}" type="presOf" srcId="{321D579B-18EC-4D94-A538-A33D85D6FCC8}" destId="{79B7EB43-4556-41B1-AA4A-99B6683F0B7C}" srcOrd="1" destOrd="0" presId="urn:microsoft.com/office/officeart/2005/8/layout/list1"/>
    <dgm:cxn modelId="{3FCD8C36-ABFB-4D9E-A833-3F520E682E90}" srcId="{27CAE56D-48CA-42D6-8B39-BE9E380451B7}" destId="{61BCD36C-0584-4704-82A1-395162D7B624}" srcOrd="0" destOrd="0" parTransId="{729D46DE-7747-4DD4-A2AF-5525CB60B1CE}" sibTransId="{A5889048-F779-462E-92BD-E5338080DFC4}"/>
    <dgm:cxn modelId="{627CD13B-5599-4390-8F74-659C81185013}" type="presOf" srcId="{27CAE56D-48CA-42D6-8B39-BE9E380451B7}" destId="{D9A88B71-65A4-4104-801E-7B7B20385FCA}" srcOrd="1" destOrd="0" presId="urn:microsoft.com/office/officeart/2005/8/layout/list1"/>
    <dgm:cxn modelId="{70FDC4C9-1AEB-4BF3-B827-EFF1A8CAF755}" type="presOf" srcId="{7AF3753C-8F68-412A-A1B1-F2B888198ADB}" destId="{AA16E6EA-5833-46B4-B9C5-6204C15DAC6E}" srcOrd="0" destOrd="0" presId="urn:microsoft.com/office/officeart/2005/8/layout/list1"/>
    <dgm:cxn modelId="{BF84B718-C6D3-4FD3-A977-9F086491B9DF}" type="presOf" srcId="{029A6A87-2A8A-45CF-B48C-2932DBEE4F62}" destId="{ACECDBCB-4BF5-480D-9AEE-D2E39724289C}" srcOrd="0" destOrd="0" presId="urn:microsoft.com/office/officeart/2005/8/layout/list1"/>
    <dgm:cxn modelId="{2E8CD3F9-F75A-4728-828F-A39479ACD432}" srcId="{901F4400-8337-460E-AD16-C25FF88D8405}" destId="{D1C4ED1B-B3F4-4F6F-A1BA-E20EB2E16DAE}" srcOrd="4" destOrd="0" parTransId="{C1264012-6E94-4456-A4DE-91DDB2E6C4F8}" sibTransId="{A3D86BFB-589C-4328-9185-6A51D11F9C6E}"/>
    <dgm:cxn modelId="{2CFC2B54-0C9E-4717-82B7-0CF573B441CA}" type="presOf" srcId="{381FC5C5-5D48-46D3-B93F-EECB26A782BF}" destId="{8668B018-60F3-476C-B900-B0ADB91B4ED1}" srcOrd="1" destOrd="0" presId="urn:microsoft.com/office/officeart/2005/8/layout/list1"/>
    <dgm:cxn modelId="{C8BAE424-79F0-4DF1-AA6E-ABE5A96516B7}" srcId="{D1C4ED1B-B3F4-4F6F-A1BA-E20EB2E16DAE}" destId="{7AF3753C-8F68-412A-A1B1-F2B888198ADB}" srcOrd="0" destOrd="0" parTransId="{630397AD-BBDE-452A-92FE-CC136D31CED2}" sibTransId="{E3D3C02B-3350-4701-85E8-B932E98DF8D8}"/>
    <dgm:cxn modelId="{0A03D718-AC34-4BE2-B3FD-86BD5B4689B3}" srcId="{901F4400-8337-460E-AD16-C25FF88D8405}" destId="{321D579B-18EC-4D94-A538-A33D85D6FCC8}" srcOrd="0" destOrd="0" parTransId="{3C809A37-2F49-415E-AECD-46527C05703B}" sibTransId="{D6516F96-24D3-4D99-9882-C09E042B6584}"/>
    <dgm:cxn modelId="{EC918EDA-AF06-4C51-A7EE-2177EB468CAC}" type="presOf" srcId="{D1C4ED1B-B3F4-4F6F-A1BA-E20EB2E16DAE}" destId="{A7E8A65E-9BBB-4E8C-A225-2E2B31161945}" srcOrd="1" destOrd="0" presId="urn:microsoft.com/office/officeart/2005/8/layout/list1"/>
    <dgm:cxn modelId="{407696C9-AEAB-4DDE-9CDB-8DFB7088A062}" type="presParOf" srcId="{BF6DF8FA-6199-4AD8-ADDD-E4749CF69F2F}" destId="{1BC455AA-09EF-4BAE-8D83-576FD39BC33C}" srcOrd="0" destOrd="0" presId="urn:microsoft.com/office/officeart/2005/8/layout/list1"/>
    <dgm:cxn modelId="{994BCD2F-26D6-44F6-AA23-C78A8ACC7204}" type="presParOf" srcId="{1BC455AA-09EF-4BAE-8D83-576FD39BC33C}" destId="{88DAFDAC-2E31-4444-AB74-2555A4C0F437}" srcOrd="0" destOrd="0" presId="urn:microsoft.com/office/officeart/2005/8/layout/list1"/>
    <dgm:cxn modelId="{4751AA91-1FEE-40F3-9CDE-4496F52D6552}" type="presParOf" srcId="{1BC455AA-09EF-4BAE-8D83-576FD39BC33C}" destId="{79B7EB43-4556-41B1-AA4A-99B6683F0B7C}" srcOrd="1" destOrd="0" presId="urn:microsoft.com/office/officeart/2005/8/layout/list1"/>
    <dgm:cxn modelId="{7987613A-4065-414B-8FB1-09D2C68FC8A9}" type="presParOf" srcId="{BF6DF8FA-6199-4AD8-ADDD-E4749CF69F2F}" destId="{EDE85ED7-2062-4485-9157-827808A77AC9}" srcOrd="1" destOrd="0" presId="urn:microsoft.com/office/officeart/2005/8/layout/list1"/>
    <dgm:cxn modelId="{975F2CA6-8534-4599-902A-8947FB3FABEA}" type="presParOf" srcId="{BF6DF8FA-6199-4AD8-ADDD-E4749CF69F2F}" destId="{86E5F76C-793F-4146-93D4-09BD4198A33D}" srcOrd="2" destOrd="0" presId="urn:microsoft.com/office/officeart/2005/8/layout/list1"/>
    <dgm:cxn modelId="{3328A6A1-E315-46B7-ABF1-CC6396A4AF75}" type="presParOf" srcId="{BF6DF8FA-6199-4AD8-ADDD-E4749CF69F2F}" destId="{6DA6C98D-FF0D-4933-B1C5-706A9250AD72}" srcOrd="3" destOrd="0" presId="urn:microsoft.com/office/officeart/2005/8/layout/list1"/>
    <dgm:cxn modelId="{40869347-3E5F-43C9-91C7-13EE80BDCED1}" type="presParOf" srcId="{BF6DF8FA-6199-4AD8-ADDD-E4749CF69F2F}" destId="{6FC23183-47B3-434B-9336-C0C27DDC0B93}" srcOrd="4" destOrd="0" presId="urn:microsoft.com/office/officeart/2005/8/layout/list1"/>
    <dgm:cxn modelId="{DD10C381-9534-4212-B896-D68D69D9004D}" type="presParOf" srcId="{6FC23183-47B3-434B-9336-C0C27DDC0B93}" destId="{A530D967-6270-4F54-9459-E0B93B5D2CE4}" srcOrd="0" destOrd="0" presId="urn:microsoft.com/office/officeart/2005/8/layout/list1"/>
    <dgm:cxn modelId="{5E50B478-360C-427E-AB06-CB1709F6E3F5}" type="presParOf" srcId="{6FC23183-47B3-434B-9336-C0C27DDC0B93}" destId="{8668B018-60F3-476C-B900-B0ADB91B4ED1}" srcOrd="1" destOrd="0" presId="urn:microsoft.com/office/officeart/2005/8/layout/list1"/>
    <dgm:cxn modelId="{F44788E9-7943-4019-8BCE-36F8AB06A016}" type="presParOf" srcId="{BF6DF8FA-6199-4AD8-ADDD-E4749CF69F2F}" destId="{203A729E-F3BB-474C-ADDB-4B98A469FD32}" srcOrd="5" destOrd="0" presId="urn:microsoft.com/office/officeart/2005/8/layout/list1"/>
    <dgm:cxn modelId="{330B1DC2-64B5-406B-A795-409E53FEFE4F}" type="presParOf" srcId="{BF6DF8FA-6199-4AD8-ADDD-E4749CF69F2F}" destId="{8F7CB7E2-70A7-4627-BB52-7432280C1F05}" srcOrd="6" destOrd="0" presId="urn:microsoft.com/office/officeart/2005/8/layout/list1"/>
    <dgm:cxn modelId="{81978862-18B5-45AB-83ED-2F7C2779F8EF}" type="presParOf" srcId="{BF6DF8FA-6199-4AD8-ADDD-E4749CF69F2F}" destId="{0B05B504-1DFB-43F9-A673-87FB4AEAED94}" srcOrd="7" destOrd="0" presId="urn:microsoft.com/office/officeart/2005/8/layout/list1"/>
    <dgm:cxn modelId="{6372C55C-5B4B-4BF4-9D0B-6E1B6749C0DD}" type="presParOf" srcId="{BF6DF8FA-6199-4AD8-ADDD-E4749CF69F2F}" destId="{475ECFF0-277B-4322-A9C1-82F1A9198321}" srcOrd="8" destOrd="0" presId="urn:microsoft.com/office/officeart/2005/8/layout/list1"/>
    <dgm:cxn modelId="{95C46B62-144C-4C4F-93D7-28DB679B94CC}" type="presParOf" srcId="{475ECFF0-277B-4322-A9C1-82F1A9198321}" destId="{E23B8ABB-87F8-431C-809B-2EAE485EBB00}" srcOrd="0" destOrd="0" presId="urn:microsoft.com/office/officeart/2005/8/layout/list1"/>
    <dgm:cxn modelId="{5C2D69A8-8FE2-4CED-995E-3ABFEC1CFD67}" type="presParOf" srcId="{475ECFF0-277B-4322-A9C1-82F1A9198321}" destId="{D9A88B71-65A4-4104-801E-7B7B20385FCA}" srcOrd="1" destOrd="0" presId="urn:microsoft.com/office/officeart/2005/8/layout/list1"/>
    <dgm:cxn modelId="{E7043C63-77F8-469C-B52F-D7EB1C50717C}" type="presParOf" srcId="{BF6DF8FA-6199-4AD8-ADDD-E4749CF69F2F}" destId="{0F87F52A-E07B-46B2-8014-0F6A24BE194D}" srcOrd="9" destOrd="0" presId="urn:microsoft.com/office/officeart/2005/8/layout/list1"/>
    <dgm:cxn modelId="{1321DFC7-1FE0-4F9E-BF5A-0CB5458CA62C}" type="presParOf" srcId="{BF6DF8FA-6199-4AD8-ADDD-E4749CF69F2F}" destId="{818B0B39-8E80-409E-B416-ACAC1804DA85}" srcOrd="10" destOrd="0" presId="urn:microsoft.com/office/officeart/2005/8/layout/list1"/>
    <dgm:cxn modelId="{B0EA10A4-BB17-468D-B275-FB369F2E24FD}" type="presParOf" srcId="{BF6DF8FA-6199-4AD8-ADDD-E4749CF69F2F}" destId="{BD48C841-7873-4057-9244-A4D8C99BB786}" srcOrd="11" destOrd="0" presId="urn:microsoft.com/office/officeart/2005/8/layout/list1"/>
    <dgm:cxn modelId="{61E2B9BB-CFE6-441F-B3A4-47CA13630BE2}" type="presParOf" srcId="{BF6DF8FA-6199-4AD8-ADDD-E4749CF69F2F}" destId="{68EC6EF1-54AC-4D12-BDE9-02B6EA7CB1D5}" srcOrd="12" destOrd="0" presId="urn:microsoft.com/office/officeart/2005/8/layout/list1"/>
    <dgm:cxn modelId="{D2561FE7-FC9F-4799-A6EC-0932FB1ED723}" type="presParOf" srcId="{68EC6EF1-54AC-4D12-BDE9-02B6EA7CB1D5}" destId="{ACECDBCB-4BF5-480D-9AEE-D2E39724289C}" srcOrd="0" destOrd="0" presId="urn:microsoft.com/office/officeart/2005/8/layout/list1"/>
    <dgm:cxn modelId="{142DD256-801A-47EA-8272-DC29D971E8CA}" type="presParOf" srcId="{68EC6EF1-54AC-4D12-BDE9-02B6EA7CB1D5}" destId="{43039C63-82B5-4631-8336-D426F932A763}" srcOrd="1" destOrd="0" presId="urn:microsoft.com/office/officeart/2005/8/layout/list1"/>
    <dgm:cxn modelId="{12A72A82-F9A2-4F41-A236-D75297407D19}" type="presParOf" srcId="{BF6DF8FA-6199-4AD8-ADDD-E4749CF69F2F}" destId="{9887FDA8-2FEE-499B-8343-5BE682847388}" srcOrd="13" destOrd="0" presId="urn:microsoft.com/office/officeart/2005/8/layout/list1"/>
    <dgm:cxn modelId="{05DC4527-54B2-4C0E-AE00-180BB4174E3B}" type="presParOf" srcId="{BF6DF8FA-6199-4AD8-ADDD-E4749CF69F2F}" destId="{E39DEABD-281E-40AC-873C-5E83D684C477}" srcOrd="14" destOrd="0" presId="urn:microsoft.com/office/officeart/2005/8/layout/list1"/>
    <dgm:cxn modelId="{E699B1D9-E417-4E82-93AC-33FF17A633E9}" type="presParOf" srcId="{BF6DF8FA-6199-4AD8-ADDD-E4749CF69F2F}" destId="{18EE61FD-1119-465C-AAD9-3F9ADF00F3ED}" srcOrd="15" destOrd="0" presId="urn:microsoft.com/office/officeart/2005/8/layout/list1"/>
    <dgm:cxn modelId="{26FAC436-B608-4A2C-8982-2CB0EF1DEC3F}" type="presParOf" srcId="{BF6DF8FA-6199-4AD8-ADDD-E4749CF69F2F}" destId="{06133858-0E70-4BAD-AC2A-6389584F91A8}" srcOrd="16" destOrd="0" presId="urn:microsoft.com/office/officeart/2005/8/layout/list1"/>
    <dgm:cxn modelId="{361FED74-46F0-46AE-A210-3B999FFFF406}" type="presParOf" srcId="{06133858-0E70-4BAD-AC2A-6389584F91A8}" destId="{85D86314-1831-412F-8846-5F5C51B85029}" srcOrd="0" destOrd="0" presId="urn:microsoft.com/office/officeart/2005/8/layout/list1"/>
    <dgm:cxn modelId="{0DCCAB70-C391-492B-A1C7-0132AC9D378D}" type="presParOf" srcId="{06133858-0E70-4BAD-AC2A-6389584F91A8}" destId="{A7E8A65E-9BBB-4E8C-A225-2E2B31161945}" srcOrd="1" destOrd="0" presId="urn:microsoft.com/office/officeart/2005/8/layout/list1"/>
    <dgm:cxn modelId="{ADA20EF5-F264-4FC1-8F19-FC78D73783EF}" type="presParOf" srcId="{BF6DF8FA-6199-4AD8-ADDD-E4749CF69F2F}" destId="{A8E90186-1700-4C70-A071-AD2BE22F03FE}" srcOrd="17" destOrd="0" presId="urn:microsoft.com/office/officeart/2005/8/layout/list1"/>
    <dgm:cxn modelId="{CA10B8FB-43E2-4316-8482-1F51C14236F4}" type="presParOf" srcId="{BF6DF8FA-6199-4AD8-ADDD-E4749CF69F2F}" destId="{AA16E6EA-5833-46B4-B9C5-6204C15DAC6E}" srcOrd="18" destOrd="0" presId="urn:microsoft.com/office/officeart/2005/8/layout/list1"/>
    <dgm:cxn modelId="{599CCF77-C31C-417C-BB07-BE0BF6168505}" type="presParOf" srcId="{BF6DF8FA-6199-4AD8-ADDD-E4749CF69F2F}" destId="{A7EB08CE-55EE-47B3-A4AB-2EC10E5CD967}" srcOrd="19" destOrd="0" presId="urn:microsoft.com/office/officeart/2005/8/layout/list1"/>
    <dgm:cxn modelId="{6EE69179-3DC8-40C1-9B85-6C81417CFA30}" type="presParOf" srcId="{BF6DF8FA-6199-4AD8-ADDD-E4749CF69F2F}" destId="{D1586791-1633-4BE1-8DA4-337B81AFB3F0}" srcOrd="20" destOrd="0" presId="urn:microsoft.com/office/officeart/2005/8/layout/list1"/>
    <dgm:cxn modelId="{84EEC510-5C3A-4473-B81B-08A5E2D0D61E}" type="presParOf" srcId="{D1586791-1633-4BE1-8DA4-337B81AFB3F0}" destId="{F80D5869-3B99-433A-BD76-6CCA52CD9527}" srcOrd="0" destOrd="0" presId="urn:microsoft.com/office/officeart/2005/8/layout/list1"/>
    <dgm:cxn modelId="{FB2B574E-C97E-43C5-B40C-B6D238FABD41}" type="presParOf" srcId="{D1586791-1633-4BE1-8DA4-337B81AFB3F0}" destId="{C32320CD-65B3-4F6F-AA2F-EFAABA290E29}" srcOrd="1" destOrd="0" presId="urn:microsoft.com/office/officeart/2005/8/layout/list1"/>
    <dgm:cxn modelId="{91B4DD25-7ED9-43BC-BA84-BDF9D899D64C}" type="presParOf" srcId="{BF6DF8FA-6199-4AD8-ADDD-E4749CF69F2F}" destId="{2C7A56E5-BC38-47E6-9E87-9F713E294255}" srcOrd="21" destOrd="0" presId="urn:microsoft.com/office/officeart/2005/8/layout/list1"/>
    <dgm:cxn modelId="{A9F793DF-B03C-434C-8FEA-86E8B897DC6E}" type="presParOf" srcId="{BF6DF8FA-6199-4AD8-ADDD-E4749CF69F2F}" destId="{4BA8E06E-189F-4119-86B3-F3396622247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FE1CF6-BB22-431F-A554-D79EF4BA17E8}" type="doc">
      <dgm:prSet loTypeId="urn:microsoft.com/office/officeart/2011/layout/Tab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B9C5FA9-0945-4703-8EF9-2800CD996AD2}">
      <dgm:prSet phldrT="[Texto]" custT="1"/>
      <dgm:spPr>
        <a:solidFill>
          <a:srgbClr val="00796B"/>
        </a:solidFill>
        <a:ln>
          <a:noFill/>
        </a:ln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</a:t>
          </a:r>
          <a:endParaRPr lang="es-MX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20706D-9A1E-4954-92C2-72F66885D8C7}" type="parTrans" cxnId="{777F9FC7-E704-4B35-B082-258FFD0091C1}">
      <dgm:prSet/>
      <dgm:spPr/>
      <dgm:t>
        <a:bodyPr/>
        <a:lstStyle/>
        <a:p>
          <a:pPr algn="just"/>
          <a:endParaRPr lang="es-MX" sz="2400"/>
        </a:p>
      </dgm:t>
    </dgm:pt>
    <dgm:pt modelId="{46B4AD7A-5AA4-4743-A8E8-AC0425484F95}" type="sibTrans" cxnId="{777F9FC7-E704-4B35-B082-258FFD0091C1}">
      <dgm:prSet/>
      <dgm:spPr/>
      <dgm:t>
        <a:bodyPr/>
        <a:lstStyle/>
        <a:p>
          <a:pPr algn="just"/>
          <a:endParaRPr lang="es-MX" sz="2400"/>
        </a:p>
      </dgm:t>
    </dgm:pt>
    <dgm:pt modelId="{05F592EC-D205-47E1-9950-34B36E982B4E}">
      <dgm:prSet phldrT="[Texto]" custT="1"/>
      <dgm:spPr>
        <a:solidFill>
          <a:schemeClr val="bg1">
            <a:alpha val="89804"/>
          </a:schemeClr>
        </a:solidFill>
        <a:ln w="12700">
          <a:solidFill>
            <a:srgbClr val="00796B"/>
          </a:solidFill>
        </a:ln>
      </dgm:spPr>
      <dgm:t>
        <a:bodyPr lIns="0" tIns="36000" rIns="0" bIns="0" anchor="ctr" anchorCtr="0"/>
        <a:lstStyle/>
        <a:p>
          <a:pPr algn="just"/>
          <a:r>
            <a:rPr lang="es-MX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Cuantificables.</a:t>
          </a:r>
        </a:p>
      </dgm:t>
    </dgm:pt>
    <dgm:pt modelId="{F7B234D7-1FF6-4CBB-891B-4964EF98FC0F}" type="parTrans" cxnId="{41AEFC62-7492-4236-BB15-A2CAD4EF144C}">
      <dgm:prSet/>
      <dgm:spPr/>
      <dgm:t>
        <a:bodyPr/>
        <a:lstStyle/>
        <a:p>
          <a:pPr algn="just"/>
          <a:endParaRPr lang="es-MX" sz="2400"/>
        </a:p>
      </dgm:t>
    </dgm:pt>
    <dgm:pt modelId="{706023E1-130D-481A-81EB-736EA742468E}" type="sibTrans" cxnId="{41AEFC62-7492-4236-BB15-A2CAD4EF144C}">
      <dgm:prSet/>
      <dgm:spPr/>
      <dgm:t>
        <a:bodyPr/>
        <a:lstStyle/>
        <a:p>
          <a:pPr algn="just"/>
          <a:endParaRPr lang="es-MX" sz="2400"/>
        </a:p>
      </dgm:t>
    </dgm:pt>
    <dgm:pt modelId="{FE96BC27-C98E-45B7-83F4-40CBDA80D5E9}">
      <dgm:prSet phldrT="[Texto]" custT="1"/>
      <dgm:spPr>
        <a:solidFill>
          <a:srgbClr val="00796B"/>
        </a:solidFill>
        <a:ln>
          <a:noFill/>
        </a:ln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</a:t>
          </a:r>
          <a:endParaRPr lang="es-MX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936C52-E767-4EA3-AFC6-8F438C0E3CA5}" type="parTrans" cxnId="{4496ABB3-8D57-4BD4-9C1E-18CCD70F147D}">
      <dgm:prSet/>
      <dgm:spPr/>
      <dgm:t>
        <a:bodyPr/>
        <a:lstStyle/>
        <a:p>
          <a:pPr algn="just"/>
          <a:endParaRPr lang="es-MX" sz="2400"/>
        </a:p>
      </dgm:t>
    </dgm:pt>
    <dgm:pt modelId="{6190816F-82D8-47D7-BD9E-7BC0FFBF4CA0}" type="sibTrans" cxnId="{4496ABB3-8D57-4BD4-9C1E-18CCD70F147D}">
      <dgm:prSet/>
      <dgm:spPr/>
      <dgm:t>
        <a:bodyPr/>
        <a:lstStyle/>
        <a:p>
          <a:pPr algn="just"/>
          <a:endParaRPr lang="es-MX" sz="2400"/>
        </a:p>
      </dgm:t>
    </dgm:pt>
    <dgm:pt modelId="{4E497C43-2679-4D57-8574-9847125FD561}">
      <dgm:prSet phldrT="[Texto]" custT="1"/>
      <dgm:spPr>
        <a:solidFill>
          <a:schemeClr val="bg1">
            <a:alpha val="89804"/>
          </a:schemeClr>
        </a:solidFill>
        <a:ln w="12700">
          <a:solidFill>
            <a:srgbClr val="00796B"/>
          </a:solidFill>
        </a:ln>
      </dgm:spPr>
      <dgm:t>
        <a:bodyPr lIns="0" tIns="36000" rIns="0" bIns="0" anchor="ctr" anchorCtr="0"/>
        <a:lstStyle/>
        <a:p>
          <a:pPr algn="just"/>
          <a:r>
            <a:rPr lang="es-MX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Directamente relacionadas con el objetivo</a:t>
          </a:r>
          <a:r>
            <a:rPr lang="es-MX" sz="1600" b="0" dirty="0">
              <a:latin typeface="Arial" panose="020B0604020202020204" pitchFamily="34" charset="0"/>
              <a:cs typeface="Arial" panose="020B0604020202020204" pitchFamily="34" charset="0"/>
            </a:rPr>
            <a:t>. </a:t>
          </a:r>
        </a:p>
      </dgm:t>
    </dgm:pt>
    <dgm:pt modelId="{40697B67-6FD6-47DD-8FDA-3702D734A5BF}" type="parTrans" cxnId="{D0FF1540-683C-4539-AE3A-3C74FA90B25B}">
      <dgm:prSet/>
      <dgm:spPr/>
      <dgm:t>
        <a:bodyPr/>
        <a:lstStyle/>
        <a:p>
          <a:pPr algn="just"/>
          <a:endParaRPr lang="es-MX" sz="2400"/>
        </a:p>
      </dgm:t>
    </dgm:pt>
    <dgm:pt modelId="{BB3291CF-464E-4A58-B0D0-79590E1E143B}" type="sibTrans" cxnId="{D0FF1540-683C-4539-AE3A-3C74FA90B25B}">
      <dgm:prSet/>
      <dgm:spPr/>
      <dgm:t>
        <a:bodyPr/>
        <a:lstStyle/>
        <a:p>
          <a:pPr algn="just"/>
          <a:endParaRPr lang="es-MX" sz="2400"/>
        </a:p>
      </dgm:t>
    </dgm:pt>
    <dgm:pt modelId="{C757FFAB-68B3-41C5-9A82-ACBC0A139974}">
      <dgm:prSet phldrT="[Texto]" custT="1"/>
      <dgm:spPr>
        <a:noFill/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edibles</a:t>
          </a:r>
          <a:endParaRPr lang="es-MX" sz="20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68E265-25B9-4CED-8920-1666043398A1}" type="parTrans" cxnId="{E083B731-A06A-4935-9494-37B6007A6197}">
      <dgm:prSet/>
      <dgm:spPr/>
      <dgm:t>
        <a:bodyPr/>
        <a:lstStyle/>
        <a:p>
          <a:pPr algn="just"/>
          <a:endParaRPr lang="es-MX" sz="2400"/>
        </a:p>
      </dgm:t>
    </dgm:pt>
    <dgm:pt modelId="{B3FBF0ED-DE22-4BCF-9A3A-B98D0663EAEF}" type="sibTrans" cxnId="{E083B731-A06A-4935-9494-37B6007A6197}">
      <dgm:prSet/>
      <dgm:spPr/>
      <dgm:t>
        <a:bodyPr/>
        <a:lstStyle/>
        <a:p>
          <a:pPr algn="just"/>
          <a:endParaRPr lang="es-MX" sz="2400"/>
        </a:p>
      </dgm:t>
    </dgm:pt>
    <dgm:pt modelId="{F52765E5-177D-4F8E-9537-5D20CC3A7BF3}">
      <dgm:prSet phldrT="[Texto]" custT="1"/>
      <dgm:spPr>
        <a:noFill/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specíficas</a:t>
          </a:r>
          <a:endParaRPr lang="es-MX" sz="20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0B9DE2-15A2-4345-A1A0-6984463B2CB9}" type="parTrans" cxnId="{8C255EED-A55A-48E7-99A0-3A83A6AC1845}">
      <dgm:prSet/>
      <dgm:spPr/>
      <dgm:t>
        <a:bodyPr/>
        <a:lstStyle/>
        <a:p>
          <a:pPr algn="just"/>
          <a:endParaRPr lang="es-MX" sz="2400"/>
        </a:p>
      </dgm:t>
    </dgm:pt>
    <dgm:pt modelId="{D7DACAD9-8D1C-4611-836A-0DB3EDB8D6DF}" type="sibTrans" cxnId="{8C255EED-A55A-48E7-99A0-3A83A6AC1845}">
      <dgm:prSet/>
      <dgm:spPr/>
      <dgm:t>
        <a:bodyPr/>
        <a:lstStyle/>
        <a:p>
          <a:pPr algn="just"/>
          <a:endParaRPr lang="es-MX" sz="2400"/>
        </a:p>
      </dgm:t>
    </dgm:pt>
    <dgm:pt modelId="{F1507A96-4ADB-48EF-83B2-A8A3EC10ED14}">
      <dgm:prSet phldrT="[Texto]" custT="1"/>
      <dgm:spPr>
        <a:noFill/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emporales</a:t>
          </a:r>
          <a:endParaRPr lang="es-MX" sz="20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052AC8-A2A6-4EED-BC7C-51135D5DDDC0}" type="parTrans" cxnId="{354DC091-CA73-4219-B779-A628524AFB9D}">
      <dgm:prSet/>
      <dgm:spPr/>
      <dgm:t>
        <a:bodyPr/>
        <a:lstStyle/>
        <a:p>
          <a:pPr algn="just"/>
          <a:endParaRPr lang="es-MX" sz="2400"/>
        </a:p>
      </dgm:t>
    </dgm:pt>
    <dgm:pt modelId="{A3070FFB-C215-4FB4-A807-0717E558AD50}" type="sibTrans" cxnId="{354DC091-CA73-4219-B779-A628524AFB9D}">
      <dgm:prSet/>
      <dgm:spPr/>
      <dgm:t>
        <a:bodyPr/>
        <a:lstStyle/>
        <a:p>
          <a:pPr algn="just"/>
          <a:endParaRPr lang="es-MX" sz="2400"/>
        </a:p>
      </dgm:t>
    </dgm:pt>
    <dgm:pt modelId="{474D922E-C752-4952-B5B6-B332E19574A2}">
      <dgm:prSet phldrT="[Texto]" custT="1"/>
      <dgm:spPr>
        <a:noFill/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lcanzables</a:t>
          </a:r>
          <a:endParaRPr lang="es-MX" sz="2000" b="1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03A84B-4890-4D07-987B-C733EC940A7A}" type="parTrans" cxnId="{462D67DE-0D55-49B8-892E-EAF70FB99086}">
      <dgm:prSet/>
      <dgm:spPr/>
      <dgm:t>
        <a:bodyPr/>
        <a:lstStyle/>
        <a:p>
          <a:pPr algn="just"/>
          <a:endParaRPr lang="es-MX" sz="2400"/>
        </a:p>
      </dgm:t>
    </dgm:pt>
    <dgm:pt modelId="{D5AF9096-6720-413E-8D93-619597447915}" type="sibTrans" cxnId="{462D67DE-0D55-49B8-892E-EAF70FB99086}">
      <dgm:prSet/>
      <dgm:spPr/>
      <dgm:t>
        <a:bodyPr/>
        <a:lstStyle/>
        <a:p>
          <a:pPr algn="just"/>
          <a:endParaRPr lang="es-MX" sz="2400"/>
        </a:p>
      </dgm:t>
    </dgm:pt>
    <dgm:pt modelId="{6480DD15-8BCE-4B3E-BE22-E80C8BE3CE28}">
      <dgm:prSet phldrT="[Texto]" custT="1"/>
      <dgm:spPr>
        <a:noFill/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eñalar </a:t>
          </a:r>
          <a:r>
            <a:rPr lang="es-MX" sz="2000" b="1" dirty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resultados</a:t>
          </a:r>
        </a:p>
      </dgm:t>
    </dgm:pt>
    <dgm:pt modelId="{0FBDF033-2DCC-4B81-BEE7-49A76ED8FCA1}" type="parTrans" cxnId="{5511C3DB-E88E-4158-9A98-C4E97E767AFF}">
      <dgm:prSet/>
      <dgm:spPr/>
      <dgm:t>
        <a:bodyPr/>
        <a:lstStyle/>
        <a:p>
          <a:pPr algn="just"/>
          <a:endParaRPr lang="es-MX" sz="2400"/>
        </a:p>
      </dgm:t>
    </dgm:pt>
    <dgm:pt modelId="{89B7065A-B758-46A3-B1AB-8F7E2AC92F26}" type="sibTrans" cxnId="{5511C3DB-E88E-4158-9A98-C4E97E767AFF}">
      <dgm:prSet/>
      <dgm:spPr/>
      <dgm:t>
        <a:bodyPr/>
        <a:lstStyle/>
        <a:p>
          <a:pPr algn="just"/>
          <a:endParaRPr lang="es-MX" sz="2400"/>
        </a:p>
      </dgm:t>
    </dgm:pt>
    <dgm:pt modelId="{F5BA8E31-4418-4117-80B7-7B24264AEA94}">
      <dgm:prSet phldrT="[Texto]" custT="1"/>
      <dgm:spPr>
        <a:solidFill>
          <a:schemeClr val="bg1">
            <a:alpha val="89804"/>
          </a:schemeClr>
        </a:solidFill>
        <a:ln w="12700">
          <a:solidFill>
            <a:srgbClr val="00796B"/>
          </a:solidFill>
        </a:ln>
      </dgm:spPr>
      <dgm:t>
        <a:bodyPr lIns="0" tIns="36000" rIns="0" bIns="0" anchor="ctr" anchorCtr="0"/>
        <a:lstStyle/>
        <a:p>
          <a:pPr algn="just"/>
          <a:r>
            <a:rPr lang="es-MX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Orientadas a mejorar los resultados del desempeño institucional, es decir deben ser metas de alto impacto.</a:t>
          </a:r>
        </a:p>
      </dgm:t>
    </dgm:pt>
    <dgm:pt modelId="{A314158F-4008-43BB-B865-D250DBE2BFBC}">
      <dgm:prSet phldrT="[Texto]" custT="1"/>
      <dgm:spPr>
        <a:solidFill>
          <a:srgbClr val="00796B"/>
        </a:solidFill>
        <a:ln>
          <a:noFill/>
        </a:ln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endParaRPr lang="es-MX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F24F33-E104-4870-A914-880C437D8471}" type="sibTrans" cxnId="{1F0C6B36-0901-4621-8146-88506E206391}">
      <dgm:prSet/>
      <dgm:spPr/>
      <dgm:t>
        <a:bodyPr/>
        <a:lstStyle/>
        <a:p>
          <a:pPr algn="just"/>
          <a:endParaRPr lang="es-MX" sz="2400"/>
        </a:p>
      </dgm:t>
    </dgm:pt>
    <dgm:pt modelId="{AEEC3D76-F77F-4936-BDD5-175E5BF01EAA}" type="parTrans" cxnId="{1F0C6B36-0901-4621-8146-88506E206391}">
      <dgm:prSet/>
      <dgm:spPr/>
      <dgm:t>
        <a:bodyPr/>
        <a:lstStyle/>
        <a:p>
          <a:pPr algn="just"/>
          <a:endParaRPr lang="es-MX" sz="2400"/>
        </a:p>
      </dgm:t>
    </dgm:pt>
    <dgm:pt modelId="{310648DD-2B0D-4E55-A8F8-3238FF3BD1E3}" type="sibTrans" cxnId="{F1EE6E22-7A7C-4446-8847-D541EFA8DECB}">
      <dgm:prSet/>
      <dgm:spPr/>
      <dgm:t>
        <a:bodyPr/>
        <a:lstStyle/>
        <a:p>
          <a:pPr algn="just"/>
          <a:endParaRPr lang="es-MX" sz="2400"/>
        </a:p>
      </dgm:t>
    </dgm:pt>
    <dgm:pt modelId="{506B0661-606F-4308-8D2A-5B1FC7F6063E}" type="parTrans" cxnId="{F1EE6E22-7A7C-4446-8847-D541EFA8DECB}">
      <dgm:prSet/>
      <dgm:spPr/>
      <dgm:t>
        <a:bodyPr/>
        <a:lstStyle/>
        <a:p>
          <a:pPr algn="just"/>
          <a:endParaRPr lang="es-MX" sz="2400"/>
        </a:p>
      </dgm:t>
    </dgm:pt>
    <dgm:pt modelId="{8A67BD9F-644C-46C3-B8D9-630885A80F11}">
      <dgm:prSet phldrT="[Texto]" custT="1"/>
      <dgm:spPr>
        <a:solidFill>
          <a:schemeClr val="bg1">
            <a:alpha val="89804"/>
          </a:schemeClr>
        </a:solidFill>
        <a:ln w="12700">
          <a:solidFill>
            <a:srgbClr val="00796B"/>
          </a:solidFill>
        </a:ln>
      </dgm:spPr>
      <dgm:t>
        <a:bodyPr lIns="0" tIns="36000" rIns="0" bIns="0" anchor="ctr" anchorCtr="0"/>
        <a:lstStyle/>
        <a:p>
          <a:pPr algn="just"/>
          <a:r>
            <a:rPr lang="es-MX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Factibles de lograr y por lo tanto realistas respecto a los recursos humanos y financieros que involucran.</a:t>
          </a:r>
        </a:p>
      </dgm:t>
    </dgm:pt>
    <dgm:pt modelId="{820284D7-1FC9-4933-B990-ABB0EE376798}">
      <dgm:prSet phldrT="[Texto]" custT="1"/>
      <dgm:spPr>
        <a:solidFill>
          <a:srgbClr val="00796B"/>
        </a:solidFill>
        <a:ln>
          <a:noFill/>
        </a:ln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</a:t>
          </a:r>
          <a:endParaRPr lang="es-MX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3EE920-AA7A-4C1B-8376-4040943A50B0}" type="sibTrans" cxnId="{5402D067-7958-46AF-B2F9-A6B2614A7D5F}">
      <dgm:prSet/>
      <dgm:spPr/>
      <dgm:t>
        <a:bodyPr/>
        <a:lstStyle/>
        <a:p>
          <a:pPr algn="just"/>
          <a:endParaRPr lang="es-MX" sz="2400"/>
        </a:p>
      </dgm:t>
    </dgm:pt>
    <dgm:pt modelId="{A134BDED-866C-4386-9F82-60046F48A81A}" type="parTrans" cxnId="{5402D067-7958-46AF-B2F9-A6B2614A7D5F}">
      <dgm:prSet/>
      <dgm:spPr/>
      <dgm:t>
        <a:bodyPr/>
        <a:lstStyle/>
        <a:p>
          <a:pPr algn="just"/>
          <a:endParaRPr lang="es-MX" sz="2400"/>
        </a:p>
      </dgm:t>
    </dgm:pt>
    <dgm:pt modelId="{EA561FF3-C3E3-40B7-B68F-738B8C67C17C}" type="sibTrans" cxnId="{6C70E56B-E176-4EEB-923D-FCD1669FD806}">
      <dgm:prSet/>
      <dgm:spPr/>
      <dgm:t>
        <a:bodyPr/>
        <a:lstStyle/>
        <a:p>
          <a:pPr algn="just"/>
          <a:endParaRPr lang="es-MX" sz="2400"/>
        </a:p>
      </dgm:t>
    </dgm:pt>
    <dgm:pt modelId="{EF5437E3-FBFD-477D-B928-B6A942634C33}" type="parTrans" cxnId="{6C70E56B-E176-4EEB-923D-FCD1669FD806}">
      <dgm:prSet/>
      <dgm:spPr/>
      <dgm:t>
        <a:bodyPr/>
        <a:lstStyle/>
        <a:p>
          <a:pPr algn="just"/>
          <a:endParaRPr lang="es-MX" sz="2400"/>
        </a:p>
      </dgm:t>
    </dgm:pt>
    <dgm:pt modelId="{F36C2A09-4246-4921-B951-BB80A84B6229}">
      <dgm:prSet phldrT="[Texto]" custT="1"/>
      <dgm:spPr>
        <a:solidFill>
          <a:schemeClr val="bg1">
            <a:alpha val="89804"/>
          </a:schemeClr>
        </a:solidFill>
        <a:ln w="12700">
          <a:solidFill>
            <a:srgbClr val="00796B"/>
          </a:solidFill>
        </a:ln>
      </dgm:spPr>
      <dgm:t>
        <a:bodyPr lIns="0" tIns="36000" rIns="0" bIns="0" anchor="ctr" anchorCtr="0"/>
        <a:lstStyle/>
        <a:p>
          <a:pPr algn="just"/>
          <a:r>
            <a:rPr lang="es-MX" sz="16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Congruentes con los plazos para lograrse, considerando el periodo de </a:t>
          </a:r>
          <a:r>
            <a: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aplicación.</a:t>
          </a:r>
          <a:endParaRPr lang="es-MX" sz="1600" b="0" dirty="0">
            <a:solidFill>
              <a:schemeClr val="tx1">
                <a:lumMod val="65000"/>
                <a:lumOff val="3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0CA5B4-CC2F-4B8B-A238-120542EB67CA}">
      <dgm:prSet phldrT="[Texto]" custT="1"/>
      <dgm:spPr>
        <a:solidFill>
          <a:srgbClr val="00796B"/>
        </a:solidFill>
        <a:ln>
          <a:noFill/>
        </a:ln>
      </dgm:spPr>
      <dgm:t>
        <a:bodyPr lIns="252000" rIns="252000"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</a:t>
          </a:r>
          <a:endParaRPr lang="es-MX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853E8A-4D1F-4B35-A274-0A3EE6E11F0E}" type="sibTrans" cxnId="{260B9C82-C6CD-4773-A1A3-C6C3CBCCC818}">
      <dgm:prSet/>
      <dgm:spPr/>
      <dgm:t>
        <a:bodyPr/>
        <a:lstStyle/>
        <a:p>
          <a:pPr algn="just"/>
          <a:endParaRPr lang="es-MX" sz="2400"/>
        </a:p>
      </dgm:t>
    </dgm:pt>
    <dgm:pt modelId="{BA9ACB9D-8877-4B77-B508-5A119BF1D8E7}" type="parTrans" cxnId="{260B9C82-C6CD-4773-A1A3-C6C3CBCCC818}">
      <dgm:prSet/>
      <dgm:spPr/>
      <dgm:t>
        <a:bodyPr/>
        <a:lstStyle/>
        <a:p>
          <a:pPr algn="just"/>
          <a:endParaRPr lang="es-MX" sz="2400"/>
        </a:p>
      </dgm:t>
    </dgm:pt>
    <dgm:pt modelId="{FB83D33C-DBDC-441A-96FD-5D8D30DDDAB0}" type="sibTrans" cxnId="{4B7FC4A2-1F77-4465-AF13-9DAFBCCB51A0}">
      <dgm:prSet/>
      <dgm:spPr/>
      <dgm:t>
        <a:bodyPr/>
        <a:lstStyle/>
        <a:p>
          <a:pPr algn="just"/>
          <a:endParaRPr lang="es-MX" sz="2400"/>
        </a:p>
      </dgm:t>
    </dgm:pt>
    <dgm:pt modelId="{2DBAA9A2-18A5-484E-A2BC-658DBFE5E617}" type="parTrans" cxnId="{4B7FC4A2-1F77-4465-AF13-9DAFBCCB51A0}">
      <dgm:prSet/>
      <dgm:spPr/>
      <dgm:t>
        <a:bodyPr/>
        <a:lstStyle/>
        <a:p>
          <a:pPr algn="just"/>
          <a:endParaRPr lang="es-MX" sz="2400"/>
        </a:p>
      </dgm:t>
    </dgm:pt>
    <dgm:pt modelId="{1BE63335-0CD7-41DE-B980-7FACDC9C9D75}" type="pres">
      <dgm:prSet presAssocID="{64FE1CF6-BB22-431F-A554-D79EF4BA17E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90F6042-7C96-417D-89D7-884F3458AF32}" type="pres">
      <dgm:prSet presAssocID="{0B9C5FA9-0945-4703-8EF9-2800CD996AD2}" presName="composite" presStyleCnt="0"/>
      <dgm:spPr/>
    </dgm:pt>
    <dgm:pt modelId="{0A9438C0-7394-4B88-AE88-E839308C0FA8}" type="pres">
      <dgm:prSet presAssocID="{0B9C5FA9-0945-4703-8EF9-2800CD996AD2}" presName="FirstChild" presStyleLbl="revTx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A11952-E033-4197-AD74-635140E8C258}" type="pres">
      <dgm:prSet presAssocID="{0B9C5FA9-0945-4703-8EF9-2800CD996AD2}" presName="Parent" presStyleLbl="alignNode1" presStyleIdx="0" presStyleCnt="5" custScaleX="56784" custLinFactNeighborX="2643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F15FCF-A6DA-4253-A1FC-1609A1709BAC}" type="pres">
      <dgm:prSet presAssocID="{0B9C5FA9-0945-4703-8EF9-2800CD996AD2}" presName="Accent" presStyleLbl="parChTrans1D1" presStyleIdx="0" presStyleCnt="5"/>
      <dgm:spPr/>
    </dgm:pt>
    <dgm:pt modelId="{AA4A6D17-0BF3-4A00-B81E-0B08617AFB04}" type="pres">
      <dgm:prSet presAssocID="{0B9C5FA9-0945-4703-8EF9-2800CD996AD2}" presName="Child" presStyleLbl="revTx" presStyleIdx="1" presStyleCnt="10" custLinFactY="-159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A670E3-691C-48D7-BB08-000A0D899C98}" type="pres">
      <dgm:prSet presAssocID="{46B4AD7A-5AA4-4743-A8E8-AC0425484F95}" presName="sibTrans" presStyleCnt="0"/>
      <dgm:spPr/>
    </dgm:pt>
    <dgm:pt modelId="{58D20F4C-19DB-45E4-A0FE-59676786C019}" type="pres">
      <dgm:prSet presAssocID="{FE96BC27-C98E-45B7-83F4-40CBDA80D5E9}" presName="composite" presStyleCnt="0"/>
      <dgm:spPr/>
    </dgm:pt>
    <dgm:pt modelId="{C71F77EE-4E2A-4686-BECF-E191D22D3699}" type="pres">
      <dgm:prSet presAssocID="{FE96BC27-C98E-45B7-83F4-40CBDA80D5E9}" presName="First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1CB6E1-9BC0-448C-85D1-359346493082}" type="pres">
      <dgm:prSet presAssocID="{FE96BC27-C98E-45B7-83F4-40CBDA80D5E9}" presName="Parent" presStyleLbl="alignNode1" presStyleIdx="1" presStyleCnt="5" custScaleX="56784" custLinFactNeighborX="26433" custLinFactNeighborY="410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445783-B7FF-435E-A0F3-6FBCF1E2DD8A}" type="pres">
      <dgm:prSet presAssocID="{FE96BC27-C98E-45B7-83F4-40CBDA80D5E9}" presName="Accent" presStyleLbl="parChTrans1D1" presStyleIdx="1" presStyleCnt="5"/>
      <dgm:spPr/>
    </dgm:pt>
    <dgm:pt modelId="{9D653ADA-DE0E-458F-BCE2-B34CEC541AB0}" type="pres">
      <dgm:prSet presAssocID="{FE96BC27-C98E-45B7-83F4-40CBDA80D5E9}" presName="Child" presStyleLbl="revTx" presStyleIdx="3" presStyleCnt="10" custLinFactY="-16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3BF24D-FC4D-4556-9F11-77BAB52E9DFF}" type="pres">
      <dgm:prSet presAssocID="{6190816F-82D8-47D7-BD9E-7BC0FFBF4CA0}" presName="sibTrans" presStyleCnt="0"/>
      <dgm:spPr/>
    </dgm:pt>
    <dgm:pt modelId="{B9EE115B-9253-4F12-847C-28BC283FF8F7}" type="pres">
      <dgm:prSet presAssocID="{300CA5B4-CC2F-4B8B-A238-120542EB67CA}" presName="composite" presStyleCnt="0"/>
      <dgm:spPr/>
    </dgm:pt>
    <dgm:pt modelId="{04D6A249-0EE9-4AA7-AD5E-7DFCC0D8AB40}" type="pres">
      <dgm:prSet presAssocID="{300CA5B4-CC2F-4B8B-A238-120542EB67CA}" presName="First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CA72C6-EDF2-496B-8AC5-D0C51AACAB54}" type="pres">
      <dgm:prSet presAssocID="{300CA5B4-CC2F-4B8B-A238-120542EB67CA}" presName="Parent" presStyleLbl="alignNode1" presStyleIdx="2" presStyleCnt="5" custScaleX="56784" custLinFactNeighborX="26433" custLinFactNeighborY="410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E872E9-611C-4244-B901-D0AD85A65937}" type="pres">
      <dgm:prSet presAssocID="{300CA5B4-CC2F-4B8B-A238-120542EB67CA}" presName="Accent" presStyleLbl="parChTrans1D1" presStyleIdx="2" presStyleCnt="5" custLinFactY="5834" custLinFactNeighborY="100000"/>
      <dgm:spPr/>
    </dgm:pt>
    <dgm:pt modelId="{50FAFBE8-3FC5-460A-BE66-1DF57FCFA775}" type="pres">
      <dgm:prSet presAssocID="{300CA5B4-CC2F-4B8B-A238-120542EB67CA}" presName="Child" presStyleLbl="revTx" presStyleIdx="5" presStyleCnt="10" custLinFactNeighborY="-81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A0687E-C9D8-4C0C-856F-7AF3F512DA49}" type="pres">
      <dgm:prSet presAssocID="{70853E8A-4D1F-4B35-A274-0A3EE6E11F0E}" presName="sibTrans" presStyleCnt="0"/>
      <dgm:spPr/>
    </dgm:pt>
    <dgm:pt modelId="{2EEF798E-6CF8-4E59-A507-B1E821FBCDD8}" type="pres">
      <dgm:prSet presAssocID="{820284D7-1FC9-4933-B990-ABB0EE376798}" presName="composite" presStyleCnt="0"/>
      <dgm:spPr/>
    </dgm:pt>
    <dgm:pt modelId="{FEA4EA9C-A8AE-467B-8658-40B1082AF196}" type="pres">
      <dgm:prSet presAssocID="{820284D7-1FC9-4933-B990-ABB0EE376798}" presName="FirstChild" presStyleLbl="revTx" presStyleIdx="6" presStyleCnt="10" custLinFactNeighborY="82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85704D-BA07-4D2F-9D37-250AE5C29A81}" type="pres">
      <dgm:prSet presAssocID="{820284D7-1FC9-4933-B990-ABB0EE376798}" presName="Parent" presStyleLbl="alignNode1" presStyleIdx="3" presStyleCnt="5" custScaleX="56784" custLinFactNeighborX="26433" custLinFactNeighborY="820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C95CA8-13AB-49FE-B11C-ACB978BBF2C0}" type="pres">
      <dgm:prSet presAssocID="{820284D7-1FC9-4933-B990-ABB0EE376798}" presName="Accent" presStyleLbl="parChTrans1D1" presStyleIdx="3" presStyleCnt="5"/>
      <dgm:spPr/>
    </dgm:pt>
    <dgm:pt modelId="{4F1AB9F1-6CB0-4FF0-93AB-CA868E66E6AD}" type="pres">
      <dgm:prSet presAssocID="{820284D7-1FC9-4933-B990-ABB0EE376798}" presName="Child" presStyleLbl="revTx" presStyleIdx="7" presStyleCnt="10" custLinFactNeighborY="-82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427999-0676-46D6-BA35-E5CFA3EE4C9D}" type="pres">
      <dgm:prSet presAssocID="{FB3EE920-AA7A-4C1B-8376-4040943A50B0}" presName="sibTrans" presStyleCnt="0"/>
      <dgm:spPr/>
    </dgm:pt>
    <dgm:pt modelId="{86CD2FEF-B381-408C-88AC-B6274EEC919B}" type="pres">
      <dgm:prSet presAssocID="{A314158F-4008-43BB-B865-D250DBE2BFBC}" presName="composite" presStyleCnt="0"/>
      <dgm:spPr/>
    </dgm:pt>
    <dgm:pt modelId="{1E0BF53F-6246-416C-891B-F9B282D80182}" type="pres">
      <dgm:prSet presAssocID="{A314158F-4008-43BB-B865-D250DBE2BFBC}" presName="First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D6B88-7F66-4024-8B5B-9BE1EC332C4A}" type="pres">
      <dgm:prSet presAssocID="{A314158F-4008-43BB-B865-D250DBE2BFBC}" presName="Parent" presStyleLbl="alignNode1" presStyleIdx="4" presStyleCnt="5" custScaleX="56784" custLinFactNeighborX="26433" custLinFactNeighborY="410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94553F-CA18-4876-B98E-D390847B7852}" type="pres">
      <dgm:prSet presAssocID="{A314158F-4008-43BB-B865-D250DBE2BFBC}" presName="Accent" presStyleLbl="parChTrans1D1" presStyleIdx="4" presStyleCnt="5"/>
      <dgm:spPr/>
    </dgm:pt>
    <dgm:pt modelId="{F00E088C-5A6C-46F8-A89E-CDD2A72694B5}" type="pres">
      <dgm:prSet presAssocID="{A314158F-4008-43BB-B865-D250DBE2BFBC}" presName="Child" presStyleLbl="revTx" presStyleIdx="9" presStyleCnt="10" custLinFactNeighborY="-78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EE6E22-7A7C-4446-8847-D541EFA8DECB}" srcId="{A314158F-4008-43BB-B865-D250DBE2BFBC}" destId="{F5BA8E31-4418-4117-80B7-7B24264AEA94}" srcOrd="1" destOrd="0" parTransId="{506B0661-606F-4308-8D2A-5B1FC7F6063E}" sibTransId="{310648DD-2B0D-4E55-A8F8-3238FF3BD1E3}"/>
    <dgm:cxn modelId="{E083B731-A06A-4935-9494-37B6007A6197}" srcId="{0B9C5FA9-0945-4703-8EF9-2800CD996AD2}" destId="{C757FFAB-68B3-41C5-9A82-ACBC0A139974}" srcOrd="0" destOrd="0" parTransId="{1668E265-25B9-4CED-8920-1666043398A1}" sibTransId="{B3FBF0ED-DE22-4BCF-9A3A-B98D0663EAEF}"/>
    <dgm:cxn modelId="{BC8F6E80-F66E-4AA6-854F-B8BBF08F5D5E}" type="presOf" srcId="{05F592EC-D205-47E1-9950-34B36E982B4E}" destId="{AA4A6D17-0BF3-4A00-B81E-0B08617AFB04}" srcOrd="0" destOrd="0" presId="urn:microsoft.com/office/officeart/2011/layout/TabList"/>
    <dgm:cxn modelId="{DFCCEFFA-333A-400F-98E4-7389A6E9DB75}" type="presOf" srcId="{300CA5B4-CC2F-4B8B-A238-120542EB67CA}" destId="{5BCA72C6-EDF2-496B-8AC5-D0C51AACAB54}" srcOrd="0" destOrd="0" presId="urn:microsoft.com/office/officeart/2011/layout/TabList"/>
    <dgm:cxn modelId="{0F63C9CF-D1B0-4020-AEF0-C65EBCF54725}" type="presOf" srcId="{4E497C43-2679-4D57-8574-9847125FD561}" destId="{9D653ADA-DE0E-458F-BCE2-B34CEC541AB0}" srcOrd="0" destOrd="0" presId="urn:microsoft.com/office/officeart/2011/layout/TabList"/>
    <dgm:cxn modelId="{956831A4-2C26-4048-AACA-E6BC721328F5}" type="presOf" srcId="{F36C2A09-4246-4921-B951-BB80A84B6229}" destId="{50FAFBE8-3FC5-460A-BE66-1DF57FCFA775}" srcOrd="0" destOrd="0" presId="urn:microsoft.com/office/officeart/2011/layout/TabList"/>
    <dgm:cxn modelId="{5402D067-7958-46AF-B2F9-A6B2614A7D5F}" srcId="{64FE1CF6-BB22-431F-A554-D79EF4BA17E8}" destId="{820284D7-1FC9-4933-B990-ABB0EE376798}" srcOrd="3" destOrd="0" parTransId="{A134BDED-866C-4386-9F82-60046F48A81A}" sibTransId="{FB3EE920-AA7A-4C1B-8376-4040943A50B0}"/>
    <dgm:cxn modelId="{6C70E56B-E176-4EEB-923D-FCD1669FD806}" srcId="{820284D7-1FC9-4933-B990-ABB0EE376798}" destId="{8A67BD9F-644C-46C3-B8D9-630885A80F11}" srcOrd="1" destOrd="0" parTransId="{EF5437E3-FBFD-477D-B928-B6A942634C33}" sibTransId="{EA561FF3-C3E3-40B7-B68F-738B8C67C17C}"/>
    <dgm:cxn modelId="{B6DE7866-DE5D-4DA6-9E32-0889DC452665}" type="presOf" srcId="{0B9C5FA9-0945-4703-8EF9-2800CD996AD2}" destId="{31A11952-E033-4197-AD74-635140E8C258}" srcOrd="0" destOrd="0" presId="urn:microsoft.com/office/officeart/2011/layout/TabList"/>
    <dgm:cxn modelId="{DBD8A1BC-F306-4365-A32D-3AFF01142186}" type="presOf" srcId="{F1507A96-4ADB-48EF-83B2-A8A3EC10ED14}" destId="{04D6A249-0EE9-4AA7-AD5E-7DFCC0D8AB40}" srcOrd="0" destOrd="0" presId="urn:microsoft.com/office/officeart/2011/layout/TabList"/>
    <dgm:cxn modelId="{8C255EED-A55A-48E7-99A0-3A83A6AC1845}" srcId="{FE96BC27-C98E-45B7-83F4-40CBDA80D5E9}" destId="{F52765E5-177D-4F8E-9537-5D20CC3A7BF3}" srcOrd="0" destOrd="0" parTransId="{1D0B9DE2-15A2-4345-A1A0-6984463B2CB9}" sibTransId="{D7DACAD9-8D1C-4611-836A-0DB3EDB8D6DF}"/>
    <dgm:cxn modelId="{7BB04AB3-6D3B-408C-841D-A0F4A503B8B9}" type="presOf" srcId="{64FE1CF6-BB22-431F-A554-D79EF4BA17E8}" destId="{1BE63335-0CD7-41DE-B980-7FACDC9C9D75}" srcOrd="0" destOrd="0" presId="urn:microsoft.com/office/officeart/2011/layout/TabList"/>
    <dgm:cxn modelId="{96D90A6C-408F-425A-A182-2798E44CD2F6}" type="presOf" srcId="{C757FFAB-68B3-41C5-9A82-ACBC0A139974}" destId="{0A9438C0-7394-4B88-AE88-E839308C0FA8}" srcOrd="0" destOrd="0" presId="urn:microsoft.com/office/officeart/2011/layout/TabList"/>
    <dgm:cxn modelId="{D0FF1540-683C-4539-AE3A-3C74FA90B25B}" srcId="{FE96BC27-C98E-45B7-83F4-40CBDA80D5E9}" destId="{4E497C43-2679-4D57-8574-9847125FD561}" srcOrd="1" destOrd="0" parTransId="{40697B67-6FD6-47DD-8FDA-3702D734A5BF}" sibTransId="{BB3291CF-464E-4A58-B0D0-79590E1E143B}"/>
    <dgm:cxn modelId="{5511C3DB-E88E-4158-9A98-C4E97E767AFF}" srcId="{A314158F-4008-43BB-B865-D250DBE2BFBC}" destId="{6480DD15-8BCE-4B3E-BE22-E80C8BE3CE28}" srcOrd="0" destOrd="0" parTransId="{0FBDF033-2DCC-4B81-BEE7-49A76ED8FCA1}" sibTransId="{89B7065A-B758-46A3-B1AB-8F7E2AC92F26}"/>
    <dgm:cxn modelId="{538E2BB3-A37A-4F7C-B6BD-DA0DD98BDC28}" type="presOf" srcId="{820284D7-1FC9-4933-B990-ABB0EE376798}" destId="{6A85704D-BA07-4D2F-9D37-250AE5C29A81}" srcOrd="0" destOrd="0" presId="urn:microsoft.com/office/officeart/2011/layout/TabList"/>
    <dgm:cxn modelId="{C6F31E55-2B9C-4F01-8D8E-220D9C1ECD44}" type="presOf" srcId="{F5BA8E31-4418-4117-80B7-7B24264AEA94}" destId="{F00E088C-5A6C-46F8-A89E-CDD2A72694B5}" srcOrd="0" destOrd="0" presId="urn:microsoft.com/office/officeart/2011/layout/TabList"/>
    <dgm:cxn modelId="{1F0C6B36-0901-4621-8146-88506E206391}" srcId="{64FE1CF6-BB22-431F-A554-D79EF4BA17E8}" destId="{A314158F-4008-43BB-B865-D250DBE2BFBC}" srcOrd="4" destOrd="0" parTransId="{AEEC3D76-F77F-4936-BDD5-175E5BF01EAA}" sibTransId="{47F24F33-E104-4870-A914-880C437D8471}"/>
    <dgm:cxn modelId="{41AEFC62-7492-4236-BB15-A2CAD4EF144C}" srcId="{0B9C5FA9-0945-4703-8EF9-2800CD996AD2}" destId="{05F592EC-D205-47E1-9950-34B36E982B4E}" srcOrd="1" destOrd="0" parTransId="{F7B234D7-1FF6-4CBB-891B-4964EF98FC0F}" sibTransId="{706023E1-130D-481A-81EB-736EA742468E}"/>
    <dgm:cxn modelId="{08CCA13C-B660-4B4F-9834-477EB91279F0}" type="presOf" srcId="{F52765E5-177D-4F8E-9537-5D20CC3A7BF3}" destId="{C71F77EE-4E2A-4686-BECF-E191D22D3699}" srcOrd="0" destOrd="0" presId="urn:microsoft.com/office/officeart/2011/layout/TabList"/>
    <dgm:cxn modelId="{1B08CA7F-EEAF-47F5-82A9-803E0F4CE45C}" type="presOf" srcId="{A314158F-4008-43BB-B865-D250DBE2BFBC}" destId="{81ED6B88-7F66-4024-8B5B-9BE1EC332C4A}" srcOrd="0" destOrd="0" presId="urn:microsoft.com/office/officeart/2011/layout/TabList"/>
    <dgm:cxn modelId="{462D67DE-0D55-49B8-892E-EAF70FB99086}" srcId="{820284D7-1FC9-4933-B990-ABB0EE376798}" destId="{474D922E-C752-4952-B5B6-B332E19574A2}" srcOrd="0" destOrd="0" parTransId="{C303A84B-4890-4D07-987B-C733EC940A7A}" sibTransId="{D5AF9096-6720-413E-8D93-619597447915}"/>
    <dgm:cxn modelId="{4B7FC4A2-1F77-4465-AF13-9DAFBCCB51A0}" srcId="{300CA5B4-CC2F-4B8B-A238-120542EB67CA}" destId="{F36C2A09-4246-4921-B951-BB80A84B6229}" srcOrd="1" destOrd="0" parTransId="{2DBAA9A2-18A5-484E-A2BC-658DBFE5E617}" sibTransId="{FB83D33C-DBDC-441A-96FD-5D8D30DDDAB0}"/>
    <dgm:cxn modelId="{777F9FC7-E704-4B35-B082-258FFD0091C1}" srcId="{64FE1CF6-BB22-431F-A554-D79EF4BA17E8}" destId="{0B9C5FA9-0945-4703-8EF9-2800CD996AD2}" srcOrd="0" destOrd="0" parTransId="{0120706D-9A1E-4954-92C2-72F66885D8C7}" sibTransId="{46B4AD7A-5AA4-4743-A8E8-AC0425484F95}"/>
    <dgm:cxn modelId="{9A7BE506-A042-4CD5-AF63-548D7A889B24}" type="presOf" srcId="{474D922E-C752-4952-B5B6-B332E19574A2}" destId="{FEA4EA9C-A8AE-467B-8658-40B1082AF196}" srcOrd="0" destOrd="0" presId="urn:microsoft.com/office/officeart/2011/layout/TabList"/>
    <dgm:cxn modelId="{C00DA44C-5278-461A-9B69-19D092A5F44F}" type="presOf" srcId="{8A67BD9F-644C-46C3-B8D9-630885A80F11}" destId="{4F1AB9F1-6CB0-4FF0-93AB-CA868E66E6AD}" srcOrd="0" destOrd="0" presId="urn:microsoft.com/office/officeart/2011/layout/TabList"/>
    <dgm:cxn modelId="{260B9C82-C6CD-4773-A1A3-C6C3CBCCC818}" srcId="{64FE1CF6-BB22-431F-A554-D79EF4BA17E8}" destId="{300CA5B4-CC2F-4B8B-A238-120542EB67CA}" srcOrd="2" destOrd="0" parTransId="{BA9ACB9D-8877-4B77-B508-5A119BF1D8E7}" sibTransId="{70853E8A-4D1F-4B35-A274-0A3EE6E11F0E}"/>
    <dgm:cxn modelId="{5623B334-D298-44E9-8AA4-968CB6BFF128}" type="presOf" srcId="{6480DD15-8BCE-4B3E-BE22-E80C8BE3CE28}" destId="{1E0BF53F-6246-416C-891B-F9B282D80182}" srcOrd="0" destOrd="0" presId="urn:microsoft.com/office/officeart/2011/layout/TabList"/>
    <dgm:cxn modelId="{354DC091-CA73-4219-B779-A628524AFB9D}" srcId="{300CA5B4-CC2F-4B8B-A238-120542EB67CA}" destId="{F1507A96-4ADB-48EF-83B2-A8A3EC10ED14}" srcOrd="0" destOrd="0" parTransId="{27052AC8-A2A6-4EED-BC7C-51135D5DDDC0}" sibTransId="{A3070FFB-C215-4FB4-A807-0717E558AD50}"/>
    <dgm:cxn modelId="{27EF5023-3CD4-4CBD-9567-9B0BA399C7EE}" type="presOf" srcId="{FE96BC27-C98E-45B7-83F4-40CBDA80D5E9}" destId="{971CB6E1-9BC0-448C-85D1-359346493082}" srcOrd="0" destOrd="0" presId="urn:microsoft.com/office/officeart/2011/layout/TabList"/>
    <dgm:cxn modelId="{4496ABB3-8D57-4BD4-9C1E-18CCD70F147D}" srcId="{64FE1CF6-BB22-431F-A554-D79EF4BA17E8}" destId="{FE96BC27-C98E-45B7-83F4-40CBDA80D5E9}" srcOrd="1" destOrd="0" parTransId="{0B936C52-E767-4EA3-AFC6-8F438C0E3CA5}" sibTransId="{6190816F-82D8-47D7-BD9E-7BC0FFBF4CA0}"/>
    <dgm:cxn modelId="{2FF1B768-E060-4491-9831-33DE5D5D9DFD}" type="presParOf" srcId="{1BE63335-0CD7-41DE-B980-7FACDC9C9D75}" destId="{590F6042-7C96-417D-89D7-884F3458AF32}" srcOrd="0" destOrd="0" presId="urn:microsoft.com/office/officeart/2011/layout/TabList"/>
    <dgm:cxn modelId="{BF49CEA1-D3FB-4E1A-94A0-0E547479C992}" type="presParOf" srcId="{590F6042-7C96-417D-89D7-884F3458AF32}" destId="{0A9438C0-7394-4B88-AE88-E839308C0FA8}" srcOrd="0" destOrd="0" presId="urn:microsoft.com/office/officeart/2011/layout/TabList"/>
    <dgm:cxn modelId="{8D11A0AD-574B-4DFC-BF14-68EAEBDB401B}" type="presParOf" srcId="{590F6042-7C96-417D-89D7-884F3458AF32}" destId="{31A11952-E033-4197-AD74-635140E8C258}" srcOrd="1" destOrd="0" presId="urn:microsoft.com/office/officeart/2011/layout/TabList"/>
    <dgm:cxn modelId="{775D0009-B103-4205-B474-AF74629A77B5}" type="presParOf" srcId="{590F6042-7C96-417D-89D7-884F3458AF32}" destId="{2AF15FCF-A6DA-4253-A1FC-1609A1709BAC}" srcOrd="2" destOrd="0" presId="urn:microsoft.com/office/officeart/2011/layout/TabList"/>
    <dgm:cxn modelId="{30512FC4-C6D7-4757-AD62-41AF299DB458}" type="presParOf" srcId="{1BE63335-0CD7-41DE-B980-7FACDC9C9D75}" destId="{AA4A6D17-0BF3-4A00-B81E-0B08617AFB04}" srcOrd="1" destOrd="0" presId="urn:microsoft.com/office/officeart/2011/layout/TabList"/>
    <dgm:cxn modelId="{989A02C0-12C0-4B9B-9D04-0FF6AC662778}" type="presParOf" srcId="{1BE63335-0CD7-41DE-B980-7FACDC9C9D75}" destId="{61A670E3-691C-48D7-BB08-000A0D899C98}" srcOrd="2" destOrd="0" presId="urn:microsoft.com/office/officeart/2011/layout/TabList"/>
    <dgm:cxn modelId="{3F35B3B7-4483-44F4-8BFB-34DC49C93331}" type="presParOf" srcId="{1BE63335-0CD7-41DE-B980-7FACDC9C9D75}" destId="{58D20F4C-19DB-45E4-A0FE-59676786C019}" srcOrd="3" destOrd="0" presId="urn:microsoft.com/office/officeart/2011/layout/TabList"/>
    <dgm:cxn modelId="{E4976AF6-CA57-4360-8A78-3B9FEBF2795E}" type="presParOf" srcId="{58D20F4C-19DB-45E4-A0FE-59676786C019}" destId="{C71F77EE-4E2A-4686-BECF-E191D22D3699}" srcOrd="0" destOrd="0" presId="urn:microsoft.com/office/officeart/2011/layout/TabList"/>
    <dgm:cxn modelId="{714C04A8-374F-461A-8BE3-411C96E0DB43}" type="presParOf" srcId="{58D20F4C-19DB-45E4-A0FE-59676786C019}" destId="{971CB6E1-9BC0-448C-85D1-359346493082}" srcOrd="1" destOrd="0" presId="urn:microsoft.com/office/officeart/2011/layout/TabList"/>
    <dgm:cxn modelId="{7F43738B-C9DD-4B2C-9665-8D97DC4FDD61}" type="presParOf" srcId="{58D20F4C-19DB-45E4-A0FE-59676786C019}" destId="{93445783-B7FF-435E-A0F3-6FBCF1E2DD8A}" srcOrd="2" destOrd="0" presId="urn:microsoft.com/office/officeart/2011/layout/TabList"/>
    <dgm:cxn modelId="{21067530-D34D-4B43-8F17-8DE121D4CF84}" type="presParOf" srcId="{1BE63335-0CD7-41DE-B980-7FACDC9C9D75}" destId="{9D653ADA-DE0E-458F-BCE2-B34CEC541AB0}" srcOrd="4" destOrd="0" presId="urn:microsoft.com/office/officeart/2011/layout/TabList"/>
    <dgm:cxn modelId="{DA854130-2D8B-4F9D-9F16-8946460AFE5F}" type="presParOf" srcId="{1BE63335-0CD7-41DE-B980-7FACDC9C9D75}" destId="{C03BF24D-FC4D-4556-9F11-77BAB52E9DFF}" srcOrd="5" destOrd="0" presId="urn:microsoft.com/office/officeart/2011/layout/TabList"/>
    <dgm:cxn modelId="{F9BE2471-A0A9-4941-AC2D-48544E67494F}" type="presParOf" srcId="{1BE63335-0CD7-41DE-B980-7FACDC9C9D75}" destId="{B9EE115B-9253-4F12-847C-28BC283FF8F7}" srcOrd="6" destOrd="0" presId="urn:microsoft.com/office/officeart/2011/layout/TabList"/>
    <dgm:cxn modelId="{31AAEBFE-59F5-4597-9023-EB0BB4824AA0}" type="presParOf" srcId="{B9EE115B-9253-4F12-847C-28BC283FF8F7}" destId="{04D6A249-0EE9-4AA7-AD5E-7DFCC0D8AB40}" srcOrd="0" destOrd="0" presId="urn:microsoft.com/office/officeart/2011/layout/TabList"/>
    <dgm:cxn modelId="{80D6F9C2-50F5-4BF7-9DF6-69C9E550B7F2}" type="presParOf" srcId="{B9EE115B-9253-4F12-847C-28BC283FF8F7}" destId="{5BCA72C6-EDF2-496B-8AC5-D0C51AACAB54}" srcOrd="1" destOrd="0" presId="urn:microsoft.com/office/officeart/2011/layout/TabList"/>
    <dgm:cxn modelId="{E34447F2-ECD2-44CE-94EB-E1F3C9FDCEC7}" type="presParOf" srcId="{B9EE115B-9253-4F12-847C-28BC283FF8F7}" destId="{64E872E9-611C-4244-B901-D0AD85A65937}" srcOrd="2" destOrd="0" presId="urn:microsoft.com/office/officeart/2011/layout/TabList"/>
    <dgm:cxn modelId="{00AC1AAB-125B-4D9B-9E10-9931D084E4ED}" type="presParOf" srcId="{1BE63335-0CD7-41DE-B980-7FACDC9C9D75}" destId="{50FAFBE8-3FC5-460A-BE66-1DF57FCFA775}" srcOrd="7" destOrd="0" presId="urn:microsoft.com/office/officeart/2011/layout/TabList"/>
    <dgm:cxn modelId="{5337BEFA-6309-4E89-B03C-A1C5C2BACD40}" type="presParOf" srcId="{1BE63335-0CD7-41DE-B980-7FACDC9C9D75}" destId="{B0A0687E-C9D8-4C0C-856F-7AF3F512DA49}" srcOrd="8" destOrd="0" presId="urn:microsoft.com/office/officeart/2011/layout/TabList"/>
    <dgm:cxn modelId="{AD2EF35F-236D-46AA-B3AA-98AFF4858D7B}" type="presParOf" srcId="{1BE63335-0CD7-41DE-B980-7FACDC9C9D75}" destId="{2EEF798E-6CF8-4E59-A507-B1E821FBCDD8}" srcOrd="9" destOrd="0" presId="urn:microsoft.com/office/officeart/2011/layout/TabList"/>
    <dgm:cxn modelId="{6CA48701-BA44-47FC-B045-A98B6CC1DC8C}" type="presParOf" srcId="{2EEF798E-6CF8-4E59-A507-B1E821FBCDD8}" destId="{FEA4EA9C-A8AE-467B-8658-40B1082AF196}" srcOrd="0" destOrd="0" presId="urn:microsoft.com/office/officeart/2011/layout/TabList"/>
    <dgm:cxn modelId="{818DC3E3-FB9C-421A-A5A5-3979136AB339}" type="presParOf" srcId="{2EEF798E-6CF8-4E59-A507-B1E821FBCDD8}" destId="{6A85704D-BA07-4D2F-9D37-250AE5C29A81}" srcOrd="1" destOrd="0" presId="urn:microsoft.com/office/officeart/2011/layout/TabList"/>
    <dgm:cxn modelId="{8C9379D6-8250-47E3-B811-1636259E699D}" type="presParOf" srcId="{2EEF798E-6CF8-4E59-A507-B1E821FBCDD8}" destId="{59C95CA8-13AB-49FE-B11C-ACB978BBF2C0}" srcOrd="2" destOrd="0" presId="urn:microsoft.com/office/officeart/2011/layout/TabList"/>
    <dgm:cxn modelId="{5842391A-7DA9-4B34-AA6B-575BF5718C32}" type="presParOf" srcId="{1BE63335-0CD7-41DE-B980-7FACDC9C9D75}" destId="{4F1AB9F1-6CB0-4FF0-93AB-CA868E66E6AD}" srcOrd="10" destOrd="0" presId="urn:microsoft.com/office/officeart/2011/layout/TabList"/>
    <dgm:cxn modelId="{A3FA8171-9864-435B-9F57-1C5EB1B673B1}" type="presParOf" srcId="{1BE63335-0CD7-41DE-B980-7FACDC9C9D75}" destId="{EE427999-0676-46D6-BA35-E5CFA3EE4C9D}" srcOrd="11" destOrd="0" presId="urn:microsoft.com/office/officeart/2011/layout/TabList"/>
    <dgm:cxn modelId="{A894897D-7F3A-4714-AEFE-0D05A5B906C2}" type="presParOf" srcId="{1BE63335-0CD7-41DE-B980-7FACDC9C9D75}" destId="{86CD2FEF-B381-408C-88AC-B6274EEC919B}" srcOrd="12" destOrd="0" presId="urn:microsoft.com/office/officeart/2011/layout/TabList"/>
    <dgm:cxn modelId="{3F712449-9B2D-4B76-B222-E6454A1AAC9B}" type="presParOf" srcId="{86CD2FEF-B381-408C-88AC-B6274EEC919B}" destId="{1E0BF53F-6246-416C-891B-F9B282D80182}" srcOrd="0" destOrd="0" presId="urn:microsoft.com/office/officeart/2011/layout/TabList"/>
    <dgm:cxn modelId="{52A6DAA9-A2F7-4E9A-80AA-950BE47461A5}" type="presParOf" srcId="{86CD2FEF-B381-408C-88AC-B6274EEC919B}" destId="{81ED6B88-7F66-4024-8B5B-9BE1EC332C4A}" srcOrd="1" destOrd="0" presId="urn:microsoft.com/office/officeart/2011/layout/TabList"/>
    <dgm:cxn modelId="{D8768DE4-FCFC-4076-8A50-B27154FFCA6E}" type="presParOf" srcId="{86CD2FEF-B381-408C-88AC-B6274EEC919B}" destId="{A194553F-CA18-4876-B98E-D390847B7852}" srcOrd="2" destOrd="0" presId="urn:microsoft.com/office/officeart/2011/layout/TabList"/>
    <dgm:cxn modelId="{01FADCC9-D04A-4F50-98D8-247D78D77B2A}" type="presParOf" srcId="{1BE63335-0CD7-41DE-B980-7FACDC9C9D75}" destId="{F00E088C-5A6C-46F8-A89E-CDD2A72694B5}" srcOrd="13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7F4BE-292E-4901-A5C8-C2C63064BB3D}">
      <dsp:nvSpPr>
        <dsp:cNvPr id="0" name=""/>
        <dsp:cNvSpPr/>
      </dsp:nvSpPr>
      <dsp:spPr>
        <a:xfrm>
          <a:off x="0" y="0"/>
          <a:ext cx="6197553" cy="3182641"/>
        </a:xfrm>
        <a:prstGeom prst="rightArrow">
          <a:avLst/>
        </a:prstGeom>
        <a:solidFill>
          <a:srgbClr val="00796B"/>
        </a:solidFill>
        <a:ln w="3810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F51CA6-7F55-4938-947C-0A8BDF8A9B5E}">
      <dsp:nvSpPr>
        <dsp:cNvPr id="0" name=""/>
        <dsp:cNvSpPr/>
      </dsp:nvSpPr>
      <dsp:spPr>
        <a:xfrm>
          <a:off x="53434" y="954792"/>
          <a:ext cx="1818554" cy="127305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  <a:cs typeface="Lucida Sans Unicode" pitchFamily="34" charset="0"/>
            </a:rPr>
            <a:t>Servicio público 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115579" y="1016937"/>
        <a:ext cx="1694264" cy="1148766"/>
      </dsp:txXfrm>
    </dsp:sp>
    <dsp:sp modelId="{5588D495-9810-48D1-ABD3-6C993FFD4AEE}">
      <dsp:nvSpPr>
        <dsp:cNvPr id="0" name=""/>
        <dsp:cNvSpPr/>
      </dsp:nvSpPr>
      <dsp:spPr>
        <a:xfrm>
          <a:off x="1981233" y="954792"/>
          <a:ext cx="1818554" cy="127305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  <a:cs typeface="Lucida Sans Unicode" pitchFamily="34" charset="0"/>
            </a:rPr>
            <a:t>Bienestar de la población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043378" y="1016937"/>
        <a:ext cx="1694264" cy="1148766"/>
      </dsp:txXfrm>
    </dsp:sp>
    <dsp:sp modelId="{3D3675AA-D330-445A-AEFF-3829EE9D6FBA}">
      <dsp:nvSpPr>
        <dsp:cNvPr id="0" name=""/>
        <dsp:cNvSpPr/>
      </dsp:nvSpPr>
      <dsp:spPr>
        <a:xfrm>
          <a:off x="3788863" y="929038"/>
          <a:ext cx="1818554" cy="127305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rgbClr val="7030A0"/>
              </a:solidFill>
              <a:cs typeface="Lucida Sans Unicode" pitchFamily="34" charset="0"/>
            </a:rPr>
            <a:t>Creación de valor público</a:t>
          </a:r>
          <a:endParaRPr lang="es-MX" sz="2300" kern="1200" dirty="0">
            <a:solidFill>
              <a:srgbClr val="7030A0"/>
            </a:solidFill>
          </a:endParaRPr>
        </a:p>
      </dsp:txBody>
      <dsp:txXfrm>
        <a:off x="3851008" y="991183"/>
        <a:ext cx="1694264" cy="1148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3596C-A24E-43D8-87CA-05D044E31579}">
      <dsp:nvSpPr>
        <dsp:cNvPr id="0" name=""/>
        <dsp:cNvSpPr/>
      </dsp:nvSpPr>
      <dsp:spPr>
        <a:xfrm>
          <a:off x="2852434" y="2528232"/>
          <a:ext cx="1914747" cy="1914747"/>
        </a:xfrm>
        <a:prstGeom prst="ellipse">
          <a:avLst/>
        </a:prstGeom>
        <a:solidFill>
          <a:srgbClr val="FFFFFF"/>
        </a:solidFill>
        <a:ln w="28575" cap="flat" cmpd="sng" algn="ctr">
          <a:solidFill>
            <a:srgbClr val="7030A0"/>
          </a:solidFill>
          <a:prstDash val="lgDash"/>
        </a:ln>
        <a:effectLst>
          <a:glow rad="63500">
            <a:schemeClr val="bg1">
              <a:lumMod val="95000"/>
              <a:alpha val="40000"/>
            </a:schemeClr>
          </a:glow>
          <a:softEdge rad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rPr>
            <a:t>Pilares de la GpR</a:t>
          </a:r>
          <a:endParaRPr lang="es-MX" sz="2000" b="1" kern="1200" dirty="0">
            <a:solidFill>
              <a:srgbClr val="7030A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32842" y="2808640"/>
        <a:ext cx="1353931" cy="1353931"/>
      </dsp:txXfrm>
    </dsp:sp>
    <dsp:sp modelId="{A4258A58-3D14-4739-9404-EE83B3A923E4}">
      <dsp:nvSpPr>
        <dsp:cNvPr id="0" name=""/>
        <dsp:cNvSpPr/>
      </dsp:nvSpPr>
      <dsp:spPr>
        <a:xfrm rot="10800000">
          <a:off x="997587" y="3310719"/>
          <a:ext cx="1752830" cy="349773"/>
        </a:xfrm>
        <a:prstGeom prst="leftArrow">
          <a:avLst>
            <a:gd name="adj1" fmla="val 60000"/>
            <a:gd name="adj2" fmla="val 50000"/>
          </a:avLst>
        </a:prstGeom>
        <a:solidFill>
          <a:srgbClr val="00796B"/>
        </a:solidFill>
        <a:ln w="5715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E5594-899F-4D4B-B75A-525691348C5C}">
      <dsp:nvSpPr>
        <dsp:cNvPr id="0" name=""/>
        <dsp:cNvSpPr/>
      </dsp:nvSpPr>
      <dsp:spPr>
        <a:xfrm>
          <a:off x="18240" y="2869238"/>
          <a:ext cx="1958692" cy="123273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1. Planeación orientada a Resultados</a:t>
          </a:r>
          <a:endParaRPr lang="es-MX" sz="1600" b="1" kern="1200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346" y="2905344"/>
        <a:ext cx="1886480" cy="1160524"/>
      </dsp:txXfrm>
    </dsp:sp>
    <dsp:sp modelId="{AA427D79-2E93-42F1-99E0-C2E2C2E5D57B}">
      <dsp:nvSpPr>
        <dsp:cNvPr id="0" name=""/>
        <dsp:cNvSpPr/>
      </dsp:nvSpPr>
      <dsp:spPr>
        <a:xfrm rot="13284670">
          <a:off x="1532987" y="2050929"/>
          <a:ext cx="1696862" cy="349773"/>
        </a:xfrm>
        <a:prstGeom prst="leftArrow">
          <a:avLst>
            <a:gd name="adj1" fmla="val 60000"/>
            <a:gd name="adj2" fmla="val 50000"/>
          </a:avLst>
        </a:prstGeom>
        <a:solidFill>
          <a:srgbClr val="00796B"/>
        </a:solidFill>
        <a:ln w="5715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D50F3F-1AFE-46AA-96EB-9AFD2EC2BCEE}">
      <dsp:nvSpPr>
        <dsp:cNvPr id="0" name=""/>
        <dsp:cNvSpPr/>
      </dsp:nvSpPr>
      <dsp:spPr>
        <a:xfrm>
          <a:off x="768811" y="1048247"/>
          <a:ext cx="1952598" cy="123273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2. Presupuesto por Resultados</a:t>
          </a:r>
          <a:endParaRPr lang="es-MX" sz="1600" b="1" kern="1200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4917" y="1084353"/>
        <a:ext cx="1880386" cy="1160524"/>
      </dsp:txXfrm>
    </dsp:sp>
    <dsp:sp modelId="{5F051B46-60B7-4923-B129-591C82E5BDBF}">
      <dsp:nvSpPr>
        <dsp:cNvPr id="0" name=""/>
        <dsp:cNvSpPr/>
      </dsp:nvSpPr>
      <dsp:spPr>
        <a:xfrm rot="16200000">
          <a:off x="2933393" y="1374913"/>
          <a:ext cx="1752830" cy="349773"/>
        </a:xfrm>
        <a:prstGeom prst="leftArrow">
          <a:avLst>
            <a:gd name="adj1" fmla="val 60000"/>
            <a:gd name="adj2" fmla="val 50000"/>
          </a:avLst>
        </a:prstGeom>
        <a:solidFill>
          <a:srgbClr val="00796B"/>
        </a:solidFill>
        <a:ln w="5715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BCA13-AA0D-481D-9DC9-7A295525A77A}">
      <dsp:nvSpPr>
        <dsp:cNvPr id="0" name=""/>
        <dsp:cNvSpPr/>
      </dsp:nvSpPr>
      <dsp:spPr>
        <a:xfrm>
          <a:off x="2855391" y="57016"/>
          <a:ext cx="1908833" cy="123273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3. Mejora de la gestión</a:t>
          </a:r>
          <a:endParaRPr lang="es-MX" sz="1600" b="1" kern="1200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91497" y="93122"/>
        <a:ext cx="1836621" cy="1160524"/>
      </dsp:txXfrm>
    </dsp:sp>
    <dsp:sp modelId="{E626CEB0-D87D-47F5-B1F5-8DCE75B7893A}">
      <dsp:nvSpPr>
        <dsp:cNvPr id="0" name=""/>
        <dsp:cNvSpPr/>
      </dsp:nvSpPr>
      <dsp:spPr>
        <a:xfrm rot="19140257">
          <a:off x="4397157" y="2053379"/>
          <a:ext cx="1718548" cy="349773"/>
        </a:xfrm>
        <a:prstGeom prst="leftArrow">
          <a:avLst>
            <a:gd name="adj1" fmla="val 60000"/>
            <a:gd name="adj2" fmla="val 50000"/>
          </a:avLst>
        </a:prstGeom>
        <a:solidFill>
          <a:srgbClr val="00796B"/>
        </a:solidFill>
        <a:ln w="5715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122704-868F-45B2-8DA6-FF2C0379BE77}">
      <dsp:nvSpPr>
        <dsp:cNvPr id="0" name=""/>
        <dsp:cNvSpPr/>
      </dsp:nvSpPr>
      <dsp:spPr>
        <a:xfrm>
          <a:off x="4888903" y="1048211"/>
          <a:ext cx="2032144" cy="123273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4. Mejora de programas y proyectos</a:t>
          </a:r>
          <a:endParaRPr lang="es-MX" sz="1600" b="1" kern="1200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25009" y="1084317"/>
        <a:ext cx="1959932" cy="1160524"/>
      </dsp:txXfrm>
    </dsp:sp>
    <dsp:sp modelId="{CFE99588-7DE0-4CD5-A74B-202AA3696642}">
      <dsp:nvSpPr>
        <dsp:cNvPr id="0" name=""/>
        <dsp:cNvSpPr/>
      </dsp:nvSpPr>
      <dsp:spPr>
        <a:xfrm>
          <a:off x="4869199" y="3310719"/>
          <a:ext cx="1752830" cy="349773"/>
        </a:xfrm>
        <a:prstGeom prst="leftArrow">
          <a:avLst>
            <a:gd name="adj1" fmla="val 60000"/>
            <a:gd name="adj2" fmla="val 50000"/>
          </a:avLst>
        </a:prstGeom>
        <a:solidFill>
          <a:srgbClr val="00796B"/>
        </a:solidFill>
        <a:ln w="57150">
          <a:solidFill>
            <a:srgbClr val="00796B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D2BFC-F663-440E-98D3-C5434F29FABE}">
      <dsp:nvSpPr>
        <dsp:cNvPr id="0" name=""/>
        <dsp:cNvSpPr/>
      </dsp:nvSpPr>
      <dsp:spPr>
        <a:xfrm>
          <a:off x="5642301" y="2869238"/>
          <a:ext cx="1959456" cy="123273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0796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rPr>
            <a:t>5.Seguimiento y evaluación</a:t>
          </a:r>
          <a:endParaRPr lang="es-MX" sz="1600" b="1" kern="1200" dirty="0">
            <a:solidFill>
              <a:srgbClr val="00796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78407" y="2905344"/>
        <a:ext cx="1887244" cy="11605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1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02_s_bnr_s_t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5"/>
          <p:cNvSpPr txBox="1"/>
          <p:nvPr userDrawn="1"/>
        </p:nvSpPr>
        <p:spPr>
          <a:xfrm>
            <a:off x="7650030" y="465480"/>
            <a:ext cx="135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E6C4F"/>
                </a:solidFill>
              </a:rPr>
              <a:t>ESTADOS</a:t>
            </a:r>
            <a:endParaRPr lang="en-US" sz="1200" dirty="0">
              <a:solidFill>
                <a:srgbClr val="0E6C4F"/>
              </a:solidFill>
            </a:endParaRPr>
          </a:p>
        </p:txBody>
      </p:sp>
      <p:pic>
        <p:nvPicPr>
          <p:cNvPr id="5" name="Picture 7" descr="logo_ifai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486" y="475816"/>
            <a:ext cx="419345" cy="245841"/>
          </a:xfrm>
          <a:prstGeom prst="rect">
            <a:avLst/>
          </a:prstGeom>
        </p:spPr>
      </p:pic>
      <p:sp>
        <p:nvSpPr>
          <p:cNvPr id="6" name="TextBox 8"/>
          <p:cNvSpPr txBox="1"/>
          <p:nvPr userDrawn="1"/>
        </p:nvSpPr>
        <p:spPr>
          <a:xfrm>
            <a:off x="6778309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pic>
        <p:nvPicPr>
          <p:cNvPr id="8" name="Picture 9" descr="ur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76" y="431852"/>
            <a:ext cx="481187" cy="360426"/>
          </a:xfrm>
          <a:prstGeom prst="rect">
            <a:avLst/>
          </a:prstGeom>
        </p:spPr>
      </p:pic>
      <p:sp>
        <p:nvSpPr>
          <p:cNvPr id="9" name="TextBox 10"/>
          <p:cNvSpPr txBox="1"/>
          <p:nvPr userDrawn="1"/>
        </p:nvSpPr>
        <p:spPr>
          <a:xfrm>
            <a:off x="7441910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sp>
        <p:nvSpPr>
          <p:cNvPr id="10" name="TextBox 11"/>
          <p:cNvSpPr txBox="1"/>
          <p:nvPr userDrawn="1"/>
        </p:nvSpPr>
        <p:spPr>
          <a:xfrm>
            <a:off x="6389486" y="812021"/>
            <a:ext cx="189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610E6B"/>
                </a:solidFill>
              </a:rPr>
              <a:t>#CoCreaciónLocal</a:t>
            </a:r>
            <a:endParaRPr lang="en-US" b="1" i="1" dirty="0">
              <a:solidFill>
                <a:srgbClr val="610E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../Ficha%20de%20Planeaci%C3%B3n%20de%20Proyectos%20Estrat%C3%A9gicos.docx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sp>
        <p:nvSpPr>
          <p:cNvPr id="10" name="3 Título"/>
          <p:cNvSpPr txBox="1">
            <a:spLocks/>
          </p:cNvSpPr>
          <p:nvPr/>
        </p:nvSpPr>
        <p:spPr>
          <a:xfrm>
            <a:off x="579919" y="3981719"/>
            <a:ext cx="4117126" cy="1880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y evaluación: desarrollo de Indicadores</a:t>
            </a:r>
            <a:endParaRPr lang="es-MX" sz="4000" dirty="0" smtClean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1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91644" y="1410179"/>
            <a:ext cx="4857545" cy="51567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Definición del Problema 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579967" y="2345589"/>
            <a:ext cx="8229600" cy="1892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Pretende identificar el problema o área de oportunidad a través de la intervención pública. </a:t>
            </a:r>
          </a:p>
          <a:p>
            <a:pPr marL="0" indent="0" algn="just">
              <a:buFont typeface="Arial"/>
              <a:buNone/>
            </a:pPr>
            <a:endParaRPr lang="es-MX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442574" y="2988803"/>
            <a:ext cx="47640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Solucionar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problema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Prevenir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problema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Mejorar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Atender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necesidad de la población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01362552"/>
              </p:ext>
            </p:extLst>
          </p:nvPr>
        </p:nvGraphicFramePr>
        <p:xfrm>
          <a:off x="687470" y="4248351"/>
          <a:ext cx="7961229" cy="1991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92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68883" y="1535665"/>
            <a:ext cx="5996748" cy="5414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Identificación de los involucrados 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41504"/>
              </p:ext>
            </p:extLst>
          </p:nvPr>
        </p:nvGraphicFramePr>
        <p:xfrm>
          <a:off x="484436" y="2839848"/>
          <a:ext cx="8352927" cy="5791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92064"/>
                <a:gridCol w="2159000"/>
                <a:gridCol w="2006600"/>
                <a:gridCol w="21952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Beneficiarios Directos </a:t>
                      </a:r>
                      <a:endParaRPr lang="es-MX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Beneficiarios Indirectos </a:t>
                      </a:r>
                      <a:endParaRPr lang="es-MX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Excluidos</a:t>
                      </a:r>
                    </a:p>
                    <a:p>
                      <a:pPr algn="ctr"/>
                      <a:r>
                        <a:rPr lang="es-MX" sz="1600" dirty="0" smtClean="0"/>
                        <a:t>Neutrales </a:t>
                      </a:r>
                      <a:endParaRPr lang="es-MX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Perjudicados / Oponentes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errar llave"/>
          <p:cNvSpPr/>
          <p:nvPr/>
        </p:nvSpPr>
        <p:spPr>
          <a:xfrm rot="16200000">
            <a:off x="4342217" y="-265155"/>
            <a:ext cx="570386" cy="8203736"/>
          </a:xfrm>
          <a:prstGeom prst="rightBrace">
            <a:avLst>
              <a:gd name="adj1" fmla="val 38262"/>
              <a:gd name="adj2" fmla="val 50221"/>
            </a:avLst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600" dirty="0">
              <a:latin typeface="Adobe Caslon Pro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39135" y="4376575"/>
            <a:ext cx="8203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Personas    	  Instituciones    	 Grupos de Interés 	   Áreas   		  Otros</a:t>
            </a:r>
          </a:p>
        </p:txBody>
      </p:sp>
    </p:spTree>
    <p:extLst>
      <p:ext uri="{BB962C8B-B14F-4D97-AF65-F5344CB8AC3E}">
        <p14:creationId xmlns:p14="http://schemas.microsoft.com/office/powerpoint/2010/main" val="21832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83568" y="2195187"/>
            <a:ext cx="1796773" cy="5440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683568" y="2739286"/>
            <a:ext cx="7812872" cy="6577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356" y="1679572"/>
            <a:ext cx="5406367" cy="50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4341" y="41183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MX" b="1" dirty="0">
                <a:solidFill>
                  <a:srgbClr val="610E6B"/>
                </a:solidFill>
              </a:rPr>
              <a:t>Solucionar un problema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>
                <a:solidFill>
                  <a:srgbClr val="610E6B"/>
                </a:solidFill>
              </a:rPr>
              <a:t>Prevenir un problema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>
                <a:solidFill>
                  <a:srgbClr val="610E6B"/>
                </a:solidFill>
              </a:rPr>
              <a:t>Mejorar una situación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>
                <a:solidFill>
                  <a:srgbClr val="610E6B"/>
                </a:solidFill>
              </a:rPr>
              <a:t>Atender una necesidad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57262" y="1310240"/>
            <a:ext cx="3794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Análisis del Problema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6508015" y="6251633"/>
            <a:ext cx="1885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Análisis de causas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506408" y="4246046"/>
            <a:ext cx="1990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610E6B"/>
                </a:solidFill>
              </a:rPr>
              <a:t>Problema principal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3468814" y="4430712"/>
            <a:ext cx="3071446" cy="0"/>
          </a:xfrm>
          <a:prstGeom prst="straightConnector1">
            <a:avLst/>
          </a:prstGeom>
          <a:ln>
            <a:solidFill>
              <a:srgbClr val="610E6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4380626" y="2467236"/>
            <a:ext cx="1944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Análisis de efectos</a:t>
            </a:r>
          </a:p>
        </p:txBody>
      </p:sp>
    </p:spTree>
    <p:extLst>
      <p:ext uri="{BB962C8B-B14F-4D97-AF65-F5344CB8AC3E}">
        <p14:creationId xmlns:p14="http://schemas.microsoft.com/office/powerpoint/2010/main" val="349631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27529" y="1834483"/>
            <a:ext cx="3354599" cy="53324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sz="1600" b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27529" y="1453662"/>
            <a:ext cx="7531733" cy="481818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43393" y="1453662"/>
            <a:ext cx="5776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IV. Definición </a:t>
            </a:r>
            <a:r>
              <a:rPr lang="es-ES" sz="2400" b="1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selección de Objetivos</a:t>
            </a:r>
            <a:endParaRPr lang="es-MX" sz="24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10" y="3587059"/>
            <a:ext cx="7192379" cy="2896004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843392" y="2015551"/>
            <a:ext cx="75854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Revertir el problema identificado a través de la intervención pública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046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27529" y="1834483"/>
            <a:ext cx="7273825" cy="53324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V. Selección de la alternativas</a:t>
            </a:r>
            <a:endParaRPr lang="es-MX" sz="2400" b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27529" y="1453662"/>
            <a:ext cx="7531733" cy="481818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recomienda realizar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análisis de factibilidad de cada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acuerdo a: </a:t>
            </a: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Costos y presupuesto disponible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Alcance de los beneficios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Probabilidades de ser logrados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Riesgos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técnicos y humanos para lograrlos</a:t>
            </a:r>
          </a:p>
        </p:txBody>
      </p:sp>
    </p:spTree>
    <p:extLst>
      <p:ext uri="{BB962C8B-B14F-4D97-AF65-F5344CB8AC3E}">
        <p14:creationId xmlns:p14="http://schemas.microsoft.com/office/powerpoint/2010/main" val="99483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341077" y="628209"/>
            <a:ext cx="1952801" cy="5440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683568" y="1752654"/>
            <a:ext cx="7604647" cy="2274689"/>
            <a:chOff x="683568" y="1298359"/>
            <a:chExt cx="7604647" cy="2274689"/>
          </a:xfrm>
        </p:grpSpPr>
        <p:sp>
          <p:nvSpPr>
            <p:cNvPr id="5" name="4 CuadroTexto"/>
            <p:cNvSpPr txBox="1"/>
            <p:nvPr/>
          </p:nvSpPr>
          <p:spPr>
            <a:xfrm>
              <a:off x="683568" y="1298359"/>
              <a:ext cx="6916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b="1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855784" y="1667691"/>
              <a:ext cx="7373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s-MX" sz="160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83568" y="2883974"/>
              <a:ext cx="6916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b="1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914400" y="3234494"/>
              <a:ext cx="7373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s-MX" sz="1600" dirty="0"/>
            </a:p>
          </p:txBody>
        </p:sp>
      </p:grp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36680"/>
              </p:ext>
            </p:extLst>
          </p:nvPr>
        </p:nvGraphicFramePr>
        <p:xfrm>
          <a:off x="2149103" y="2768848"/>
          <a:ext cx="6096000" cy="358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89716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16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16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16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9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2 Título"/>
          <p:cNvSpPr txBox="1">
            <a:spLocks/>
          </p:cNvSpPr>
          <p:nvPr/>
        </p:nvSpPr>
        <p:spPr>
          <a:xfrm>
            <a:off x="2149103" y="1723199"/>
            <a:ext cx="1524000" cy="52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RESUMEN NARRATIVO / OBJETIVOS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13" name="2 Título"/>
          <p:cNvSpPr txBox="1">
            <a:spLocks/>
          </p:cNvSpPr>
          <p:nvPr/>
        </p:nvSpPr>
        <p:spPr>
          <a:xfrm>
            <a:off x="3607790" y="1892539"/>
            <a:ext cx="1654629" cy="52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INDICADORES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14" name="2 Título"/>
          <p:cNvSpPr txBox="1">
            <a:spLocks/>
          </p:cNvSpPr>
          <p:nvPr/>
        </p:nvSpPr>
        <p:spPr>
          <a:xfrm>
            <a:off x="5164449" y="1772793"/>
            <a:ext cx="1676400" cy="52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MEDIOS DE VERIFICACIÓN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15" name="2 Título"/>
          <p:cNvSpPr txBox="1">
            <a:spLocks/>
          </p:cNvSpPr>
          <p:nvPr/>
        </p:nvSpPr>
        <p:spPr>
          <a:xfrm>
            <a:off x="6721103" y="1892539"/>
            <a:ext cx="1524000" cy="52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SUPUESTOS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16" name="15 Flecha derecha"/>
          <p:cNvSpPr/>
          <p:nvPr/>
        </p:nvSpPr>
        <p:spPr>
          <a:xfrm>
            <a:off x="1670649" y="3013774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7" name="16 Flecha derecha"/>
          <p:cNvSpPr/>
          <p:nvPr/>
        </p:nvSpPr>
        <p:spPr>
          <a:xfrm>
            <a:off x="1670649" y="3906406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17 Flecha derecha"/>
          <p:cNvSpPr/>
          <p:nvPr/>
        </p:nvSpPr>
        <p:spPr>
          <a:xfrm>
            <a:off x="1670649" y="4831688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" name="18 Flecha derecha"/>
          <p:cNvSpPr/>
          <p:nvPr/>
        </p:nvSpPr>
        <p:spPr>
          <a:xfrm>
            <a:off x="1670649" y="5724320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" name="19 Flecha derecha"/>
          <p:cNvSpPr/>
          <p:nvPr/>
        </p:nvSpPr>
        <p:spPr>
          <a:xfrm rot="5400000">
            <a:off x="2715678" y="2311641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00796B"/>
              </a:solidFill>
            </a:endParaRPr>
          </a:p>
        </p:txBody>
      </p:sp>
      <p:sp>
        <p:nvSpPr>
          <p:cNvPr id="21" name="20 Flecha derecha"/>
          <p:cNvSpPr/>
          <p:nvPr/>
        </p:nvSpPr>
        <p:spPr>
          <a:xfrm rot="5400000">
            <a:off x="4195876" y="2311641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00796B"/>
              </a:solidFill>
            </a:endParaRPr>
          </a:p>
        </p:txBody>
      </p:sp>
      <p:sp>
        <p:nvSpPr>
          <p:cNvPr id="22" name="21 Flecha derecha"/>
          <p:cNvSpPr/>
          <p:nvPr/>
        </p:nvSpPr>
        <p:spPr>
          <a:xfrm rot="5400000">
            <a:off x="5720135" y="2311641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00796B"/>
              </a:solidFill>
            </a:endParaRPr>
          </a:p>
        </p:txBody>
      </p:sp>
      <p:sp>
        <p:nvSpPr>
          <p:cNvPr id="23" name="22 Flecha derecha"/>
          <p:cNvSpPr/>
          <p:nvPr/>
        </p:nvSpPr>
        <p:spPr>
          <a:xfrm rot="5400000">
            <a:off x="7200333" y="2311641"/>
            <a:ext cx="456682" cy="370114"/>
          </a:xfrm>
          <a:prstGeom prst="rightArrow">
            <a:avLst/>
          </a:prstGeom>
          <a:solidFill>
            <a:srgbClr val="00796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00796B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2179583" y="2784088"/>
            <a:ext cx="6048000" cy="86400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rgbClr val="7030A0"/>
                </a:solidFill>
              </a:rPr>
              <a:t>Contribución a un objetivo superior– IMPACTO </a:t>
            </a:r>
            <a:endParaRPr lang="es-MX" sz="1400" b="1" dirty="0">
              <a:solidFill>
                <a:srgbClr val="7030A0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2179583" y="3683248"/>
            <a:ext cx="6048000" cy="86400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rgbClr val="7030A0"/>
                </a:solidFill>
              </a:rPr>
              <a:t>Impacto en la población objetivo o área de enfoque– RESULTADOS  </a:t>
            </a:r>
            <a:endParaRPr lang="es-MX" sz="1400" b="1" dirty="0">
              <a:solidFill>
                <a:srgbClr val="7030A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2166623" y="4582028"/>
            <a:ext cx="6048000" cy="86400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rgbClr val="7030A0"/>
                </a:solidFill>
              </a:rPr>
              <a:t>Bienes </a:t>
            </a:r>
            <a:r>
              <a:rPr lang="es-MX" sz="1400" b="1" dirty="0">
                <a:solidFill>
                  <a:srgbClr val="7030A0"/>
                </a:solidFill>
              </a:rPr>
              <a:t>y/o servicios </a:t>
            </a:r>
            <a:r>
              <a:rPr lang="es-MX" sz="1400" b="1" dirty="0" smtClean="0">
                <a:solidFill>
                  <a:srgbClr val="7030A0"/>
                </a:solidFill>
              </a:rPr>
              <a:t>que produce se producen o proporcionan– PRODUCTOS Y SERVICIOS</a:t>
            </a:r>
            <a:endParaRPr lang="es-MX" sz="1400" b="1" dirty="0">
              <a:solidFill>
                <a:srgbClr val="7030A0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2179845" y="5475200"/>
            <a:ext cx="6048000" cy="86400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rgbClr val="7030A0"/>
                </a:solidFill>
              </a:rPr>
              <a:t>Principales actividades que se llevan a cabo– PROCESOS Y ACCIONES</a:t>
            </a:r>
            <a:endParaRPr lang="es-MX" sz="1400" b="1" dirty="0">
              <a:solidFill>
                <a:srgbClr val="7030A0"/>
              </a:solidFill>
            </a:endParaRPr>
          </a:p>
        </p:txBody>
      </p:sp>
      <p:sp>
        <p:nvSpPr>
          <p:cNvPr id="28" name="2 Título"/>
          <p:cNvSpPr txBox="1">
            <a:spLocks/>
          </p:cNvSpPr>
          <p:nvPr/>
        </p:nvSpPr>
        <p:spPr>
          <a:xfrm>
            <a:off x="-71579" y="2768848"/>
            <a:ext cx="1728000" cy="89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FIN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29" name="2 Título"/>
          <p:cNvSpPr txBox="1">
            <a:spLocks/>
          </p:cNvSpPr>
          <p:nvPr/>
        </p:nvSpPr>
        <p:spPr>
          <a:xfrm>
            <a:off x="-71579" y="3666920"/>
            <a:ext cx="1728000" cy="89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PROPÓSITO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30" name="2 Título"/>
          <p:cNvSpPr txBox="1">
            <a:spLocks/>
          </p:cNvSpPr>
          <p:nvPr/>
        </p:nvSpPr>
        <p:spPr>
          <a:xfrm>
            <a:off x="-71579" y="4564992"/>
            <a:ext cx="1764000" cy="89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COMPONENTES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31" name="2 Título"/>
          <p:cNvSpPr txBox="1">
            <a:spLocks/>
          </p:cNvSpPr>
          <p:nvPr/>
        </p:nvSpPr>
        <p:spPr>
          <a:xfrm>
            <a:off x="-71579" y="5459432"/>
            <a:ext cx="1728000" cy="89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 smtClean="0">
                <a:solidFill>
                  <a:srgbClr val="00796B"/>
                </a:solidFill>
                <a:ea typeface="+mj-ea"/>
                <a:cs typeface="Trajan Pro"/>
              </a:rPr>
              <a:t>ACTIVIDADES</a:t>
            </a:r>
            <a:endParaRPr kumimoji="0" lang="es-MX" sz="1200" b="1" i="0" u="none" strike="noStrike" kern="1200" cap="none" spc="0" normalizeH="0" baseline="0" noProof="0" dirty="0" smtClean="0">
              <a:ln>
                <a:noFill/>
              </a:ln>
              <a:solidFill>
                <a:srgbClr val="00796B"/>
              </a:solidFill>
              <a:effectLst/>
              <a:uLnTx/>
              <a:uFillTx/>
              <a:ea typeface="+mj-ea"/>
              <a:cs typeface="Trajan Pro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46183" y="1260755"/>
            <a:ext cx="7526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VI. Construcción de la Matriz de Indicadores para </a:t>
            </a:r>
            <a:r>
              <a:rPr lang="es-MX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(MIR)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267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7040" y="1984867"/>
            <a:ext cx="2202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8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341077" y="628209"/>
            <a:ext cx="1952801" cy="5440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683568" y="1752654"/>
            <a:ext cx="7604647" cy="3013353"/>
            <a:chOff x="683568" y="1298359"/>
            <a:chExt cx="7604647" cy="3013353"/>
          </a:xfrm>
        </p:grpSpPr>
        <p:sp>
          <p:nvSpPr>
            <p:cNvPr id="5" name="4 CuadroTexto"/>
            <p:cNvSpPr txBox="1"/>
            <p:nvPr/>
          </p:nvSpPr>
          <p:spPr>
            <a:xfrm>
              <a:off x="683568" y="1298359"/>
              <a:ext cx="6916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/>
                <a:t>¿Qué es un indicador?</a:t>
              </a:r>
              <a:endParaRPr lang="es-MX" b="1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855784" y="1667691"/>
              <a:ext cx="73738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1600" dirty="0" smtClean="0"/>
                <a:t>Es una expresión cuantitativa, construida a partir de variables cuantitativas o cualitativas, que proporcionan un medio sencillo y fiable para medir logros.</a:t>
              </a:r>
              <a:endParaRPr lang="es-MX" sz="160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83568" y="2883974"/>
              <a:ext cx="6916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/>
                <a:t>¿Para qué construir indicadores?</a:t>
              </a:r>
              <a:endParaRPr lang="es-MX" b="1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914400" y="3234494"/>
              <a:ext cx="737381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MX" sz="1600" dirty="0" smtClean="0"/>
                <a:t>Para evidenciar el cambio a lo largo de la implementación de una intervención pública.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MX" sz="1600" dirty="0" smtClean="0"/>
                <a:t>Verificar en qué medida se está avanzando hacia el logro de la meta.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s-MX" sz="1600" dirty="0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1101969" y="5439508"/>
            <a:ext cx="752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…ayuda a demostrar el progreso cuando las cosas van bien y proporciona señales de alerta temprana cuando las cosas van mal.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7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683568" y="3126142"/>
            <a:ext cx="7812872" cy="883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s-MX" sz="1600" dirty="0" smtClean="0">
                <a:cs typeface="Arial" panose="020B0604020202020204" pitchFamily="34" charset="0"/>
              </a:rPr>
              <a:t>En la MIR, cada uno de los resúmenes narrativos (Fin, Propósito, Componentes y Actividades), se traducirá en variables susceptibles de cálculo a través de los indicadores. </a:t>
            </a:r>
            <a:r>
              <a:rPr lang="es-MX" sz="1600" b="1" dirty="0" smtClean="0">
                <a:cs typeface="Arial" panose="020B0604020202020204" pitchFamily="34" charset="0"/>
              </a:rPr>
              <a:t>Cada indicador deberá de contar con los siguientes elementos</a:t>
            </a:r>
            <a:r>
              <a:rPr lang="es-MX" sz="1600" dirty="0" smtClean="0">
                <a:cs typeface="Arial" panose="020B0604020202020204" pitchFamily="34" charset="0"/>
              </a:rPr>
              <a:t>:</a:t>
            </a:r>
          </a:p>
          <a:p>
            <a:pPr marL="0" indent="0" algn="just">
              <a:buFont typeface="Arial"/>
              <a:buNone/>
            </a:pPr>
            <a:endParaRPr lang="es-MX" sz="1600" dirty="0">
              <a:cs typeface="Arial" panose="020B0604020202020204" pitchFamily="34" charset="0"/>
            </a:endParaRPr>
          </a:p>
          <a:p>
            <a:pPr algn="just"/>
            <a:r>
              <a:rPr lang="es-MX" sz="1600" dirty="0" smtClean="0">
                <a:cs typeface="Arial" panose="020B0604020202020204" pitchFamily="34" charset="0"/>
              </a:rPr>
              <a:t>Nombre del indicador </a:t>
            </a:r>
          </a:p>
          <a:p>
            <a:pPr algn="just"/>
            <a:r>
              <a:rPr lang="es-MX" sz="1600" dirty="0" smtClean="0">
                <a:cs typeface="Arial" panose="020B0604020202020204" pitchFamily="34" charset="0"/>
              </a:rPr>
              <a:t>Definición </a:t>
            </a:r>
          </a:p>
          <a:p>
            <a:pPr algn="just"/>
            <a:r>
              <a:rPr lang="es-MX" sz="1600" dirty="0" smtClean="0">
                <a:cs typeface="Arial" panose="020B0604020202020204" pitchFamily="34" charset="0"/>
              </a:rPr>
              <a:t>Método de cálculo </a:t>
            </a:r>
          </a:p>
          <a:p>
            <a:pPr algn="just"/>
            <a:r>
              <a:rPr lang="es-MX" sz="1600" dirty="0" smtClean="0">
                <a:cs typeface="Arial" panose="020B0604020202020204" pitchFamily="34" charset="0"/>
              </a:rPr>
              <a:t>Frecuencia de medición </a:t>
            </a:r>
            <a:endParaRPr lang="es-MX" sz="1600" dirty="0">
              <a:cs typeface="Arial" panose="020B0604020202020204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1303739" y="1245551"/>
            <a:ext cx="5941098" cy="1579822"/>
            <a:chOff x="1303739" y="1468288"/>
            <a:chExt cx="5941098" cy="1579822"/>
          </a:xfrm>
        </p:grpSpPr>
        <p:sp>
          <p:nvSpPr>
            <p:cNvPr id="3" name="2 CuadroTexto"/>
            <p:cNvSpPr txBox="1"/>
            <p:nvPr/>
          </p:nvSpPr>
          <p:spPr>
            <a:xfrm>
              <a:off x="3408938" y="1468288"/>
              <a:ext cx="1817077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Indicador ≠ Dato</a:t>
              </a:r>
              <a:endParaRPr lang="es-MX" b="1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303739" y="2309446"/>
              <a:ext cx="20373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dirty="0" smtClean="0"/>
                <a:t>Ej. Porcentaje de alumnos becados que continúan sus estudios</a:t>
              </a:r>
              <a:endParaRPr lang="es-MX" sz="1400" dirty="0"/>
            </a:p>
          </p:txBody>
        </p:sp>
        <p:cxnSp>
          <p:nvCxnSpPr>
            <p:cNvPr id="11" name="10 Conector recto de flecha"/>
            <p:cNvCxnSpPr>
              <a:endCxn id="6" idx="0"/>
            </p:cNvCxnSpPr>
            <p:nvPr/>
          </p:nvCxnSpPr>
          <p:spPr>
            <a:xfrm flipH="1">
              <a:off x="2322408" y="1811271"/>
              <a:ext cx="1733778" cy="49817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13 CuadroTexto"/>
            <p:cNvSpPr txBox="1"/>
            <p:nvPr/>
          </p:nvSpPr>
          <p:spPr>
            <a:xfrm>
              <a:off x="5207499" y="2321170"/>
              <a:ext cx="2037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dirty="0" smtClean="0"/>
                <a:t>Ej. Número de becas</a:t>
              </a:r>
              <a:endParaRPr lang="es-MX" sz="1400" dirty="0"/>
            </a:p>
          </p:txBody>
        </p:sp>
        <p:cxnSp>
          <p:nvCxnSpPr>
            <p:cNvPr id="15" name="14 Conector recto de flecha"/>
            <p:cNvCxnSpPr>
              <a:endCxn id="14" idx="0"/>
            </p:cNvCxnSpPr>
            <p:nvPr/>
          </p:nvCxnSpPr>
          <p:spPr>
            <a:xfrm>
              <a:off x="4759569" y="1811271"/>
              <a:ext cx="1466599" cy="50989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00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0983" y="1289539"/>
            <a:ext cx="7725507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rgbClr val="610E6B"/>
                </a:solidFill>
                <a:latin typeface="+mj-lt"/>
              </a:rPr>
              <a:t>Nombre del indicador </a:t>
            </a:r>
            <a:endParaRPr lang="es-MX" sz="2000" dirty="0" smtClean="0">
              <a:latin typeface="+mj-lt"/>
            </a:endParaRPr>
          </a:p>
          <a:p>
            <a:pPr algn="just"/>
            <a:r>
              <a:rPr lang="es-MX" sz="2000" dirty="0" smtClean="0">
                <a:latin typeface="+mj-lt"/>
              </a:rPr>
              <a:t>Es la expresión que permite identificar al indicador y lo que se busca medir con él, sin ser una descripción detallada de éste. </a:t>
            </a:r>
          </a:p>
          <a:p>
            <a:pPr algn="just"/>
            <a:endParaRPr lang="es-MX" sz="2000" dirty="0" smtClean="0">
              <a:solidFill>
                <a:srgbClr val="610E6B"/>
              </a:solidFill>
              <a:latin typeface="+mj-lt"/>
            </a:endParaRPr>
          </a:p>
          <a:p>
            <a:pPr algn="just"/>
            <a:endParaRPr lang="es-MX" sz="2000" dirty="0">
              <a:solidFill>
                <a:srgbClr val="610E6B"/>
              </a:solidFill>
              <a:latin typeface="+mj-lt"/>
            </a:endParaRPr>
          </a:p>
          <a:p>
            <a:pPr algn="just"/>
            <a:endParaRPr lang="es-MX" sz="2000" dirty="0" smtClean="0">
              <a:solidFill>
                <a:srgbClr val="610E6B"/>
              </a:solidFill>
              <a:latin typeface="+mj-lt"/>
            </a:endParaRPr>
          </a:p>
          <a:p>
            <a:pPr algn="just"/>
            <a:endParaRPr lang="es-MX" sz="2000" dirty="0" smtClean="0">
              <a:solidFill>
                <a:srgbClr val="610E6B"/>
              </a:solidFill>
              <a:latin typeface="+mj-lt"/>
            </a:endParaRPr>
          </a:p>
          <a:p>
            <a:pPr algn="just"/>
            <a:r>
              <a:rPr lang="es-MX" sz="2000" dirty="0" smtClean="0">
                <a:solidFill>
                  <a:srgbClr val="610E6B"/>
                </a:solidFill>
                <a:latin typeface="+mj-lt"/>
              </a:rPr>
              <a:t>Definición </a:t>
            </a:r>
            <a:endParaRPr lang="es-MX" sz="2000" dirty="0" smtClean="0">
              <a:latin typeface="+mj-lt"/>
            </a:endParaRPr>
          </a:p>
          <a:p>
            <a:pPr algn="just"/>
            <a:r>
              <a:rPr lang="es-MX" sz="2000" dirty="0" smtClean="0">
                <a:latin typeface="+mj-lt"/>
              </a:rPr>
              <a:t>Descripción completa sobre el indicador en su conjunto, debe de ser claro al explicar la utilidad, finalidad y uso del indicador. Es importante evitar el uso de abreviaturas o siglas sin antes haber puesto el significado, también en el caso de que el método de cálculo utilice variables abreviadas, es en la definición en donde se pueden explicar éstas. </a:t>
            </a:r>
            <a:endParaRPr lang="es-MX" sz="2000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226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140677" y="93786"/>
            <a:ext cx="8569569" cy="676421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</a:p>
          <a:p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Conceptos Generales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para Resultados (GpR)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GpR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Estratégica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Diferencias entre planeación tradicional y planeación estratégica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Matriz de Marco Lógico (MML)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de la MML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del problema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Identificación de los involucrados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del problema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y selección de objetivos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Selección de alternativas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Construcción de la Matriz de Indicadores para Resultados (MIR)</a:t>
            </a:r>
          </a:p>
          <a:p>
            <a:pPr lvl="1"/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un indicador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indicador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Dimensiones de los Indicadores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Criterios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los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(CREMAA)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Seguimiento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s-MX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3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92014" y="1031631"/>
            <a:ext cx="828821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200" dirty="0" smtClean="0">
                <a:solidFill>
                  <a:srgbClr val="610E6B"/>
                </a:solidFill>
              </a:rPr>
              <a:t>Método </a:t>
            </a:r>
            <a:r>
              <a:rPr lang="es-MX" sz="2200" dirty="0">
                <a:solidFill>
                  <a:srgbClr val="610E6B"/>
                </a:solidFill>
              </a:rPr>
              <a:t>de </a:t>
            </a:r>
            <a:r>
              <a:rPr lang="es-MX" sz="2200" dirty="0" smtClean="0">
                <a:solidFill>
                  <a:srgbClr val="610E6B"/>
                </a:solidFill>
              </a:rPr>
              <a:t>cálculo </a:t>
            </a:r>
            <a:endParaRPr lang="es-MX" dirty="0"/>
          </a:p>
          <a:p>
            <a:pPr algn="just"/>
            <a:r>
              <a:rPr lang="es-MX" dirty="0"/>
              <a:t>Expresión matemática </a:t>
            </a:r>
            <a:r>
              <a:rPr lang="es-MX" dirty="0" smtClean="0"/>
              <a:t>sobre cómo </a:t>
            </a:r>
            <a:r>
              <a:rPr lang="es-MX" dirty="0"/>
              <a:t>se va a calcular el indicador para poder medir su avance o retroceso a lo largo del tiempo, </a:t>
            </a:r>
            <a:r>
              <a:rPr lang="es-MX" dirty="0" smtClean="0"/>
              <a:t>en la cual intervienen más de una variable. </a:t>
            </a:r>
            <a:endParaRPr lang="es-MX" dirty="0"/>
          </a:p>
        </p:txBody>
      </p:sp>
      <p:grpSp>
        <p:nvGrpSpPr>
          <p:cNvPr id="12" name="11 Grupo"/>
          <p:cNvGrpSpPr/>
          <p:nvPr/>
        </p:nvGrpSpPr>
        <p:grpSpPr>
          <a:xfrm>
            <a:off x="597876" y="2139164"/>
            <a:ext cx="2801816" cy="855427"/>
            <a:chOff x="808892" y="3319046"/>
            <a:chExt cx="2801816" cy="855427"/>
          </a:xfrm>
        </p:grpSpPr>
        <p:sp>
          <p:nvSpPr>
            <p:cNvPr id="4" name="3 CuadroTexto"/>
            <p:cNvSpPr txBox="1"/>
            <p:nvPr/>
          </p:nvSpPr>
          <p:spPr>
            <a:xfrm>
              <a:off x="808892" y="3319046"/>
              <a:ext cx="2590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b="1" dirty="0" smtClean="0"/>
                <a:t>Porcentaje de avance</a:t>
              </a:r>
              <a:endParaRPr lang="es-MX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4 CuadroTexto"/>
                <p:cNvSpPr txBox="1"/>
                <p:nvPr/>
              </p:nvSpPr>
              <p:spPr>
                <a:xfrm>
                  <a:off x="808892" y="3657600"/>
                  <a:ext cx="2801816" cy="5168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dirty="0" smtClean="0"/>
                    <a:t>P</a:t>
                  </a:r>
                  <a14:m>
                    <m:oMath xmlns:m="http://schemas.openxmlformats.org/officeDocument/2006/math">
                      <m:r>
                        <a:rPr lang="es-MX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MX" b="0" i="1" smtClean="0">
                                  <a:latin typeface="Cambria Math"/>
                                </a:rPr>
                                <m:t>𝑋</m:t>
                              </m:r>
                            </m:den>
                          </m:f>
                        </m:e>
                      </m:d>
                      <m:r>
                        <a:rPr lang="es-MX" b="0" i="1" smtClean="0">
                          <a:latin typeface="Cambria Math"/>
                        </a:rPr>
                        <m:t>∗100</m:t>
                      </m:r>
                    </m:oMath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" name="4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892" y="3657600"/>
                  <a:ext cx="2801816" cy="51687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1739" b="-3529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12 Grupo"/>
          <p:cNvGrpSpPr/>
          <p:nvPr/>
        </p:nvGrpSpPr>
        <p:grpSpPr>
          <a:xfrm>
            <a:off x="252046" y="4498011"/>
            <a:ext cx="4835771" cy="1227930"/>
            <a:chOff x="808891" y="4549969"/>
            <a:chExt cx="4431324" cy="1227930"/>
          </a:xfrm>
        </p:grpSpPr>
        <p:sp>
          <p:nvSpPr>
            <p:cNvPr id="8" name="7 CuadroTexto"/>
            <p:cNvSpPr txBox="1"/>
            <p:nvPr/>
          </p:nvSpPr>
          <p:spPr>
            <a:xfrm>
              <a:off x="914399" y="4549969"/>
              <a:ext cx="2590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Tasa de variación</a:t>
              </a:r>
              <a:endParaRPr lang="es-MX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8 CuadroTexto"/>
                <p:cNvSpPr txBox="1"/>
                <p:nvPr/>
              </p:nvSpPr>
              <p:spPr>
                <a:xfrm>
                  <a:off x="808891" y="4994030"/>
                  <a:ext cx="4431324" cy="783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dirty="0" smtClean="0"/>
                    <a:t>T</a:t>
                  </a:r>
                  <a14:m>
                    <m:oMath xmlns:m="http://schemas.openxmlformats.org/officeDocument/2006/math">
                      <m:r>
                        <a:rPr lang="es-MX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𝑎𝑟𝑖𝑎𝑏𝑙𝑒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𝑒𝑛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ñ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𝑜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𝑉𝑎𝑟𝑖𝑎𝑏𝑙𝑒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𝑒𝑛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ñ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𝑜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s-MX" b="0" i="1" smtClean="0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𝑎𝑟𝑖𝑎𝑏𝑙𝑒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𝑒𝑛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ñ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𝑜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s-MX" b="0" i="1" smtClean="0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e>
                      </m:d>
                      <m:r>
                        <a:rPr lang="es-MX" b="0" i="1" smtClean="0">
                          <a:latin typeface="Cambria Math"/>
                        </a:rPr>
                        <m:t>∗100</m:t>
                      </m:r>
                    </m:oMath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9" name="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891" y="4994030"/>
                  <a:ext cx="4431324" cy="78386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00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13 CuadroTexto"/>
          <p:cNvSpPr txBox="1"/>
          <p:nvPr/>
        </p:nvSpPr>
        <p:spPr>
          <a:xfrm>
            <a:off x="3288323" y="2139164"/>
            <a:ext cx="4958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 porcentaje mide el grado de avance de una variable en un periodo determinado. </a:t>
            </a:r>
          </a:p>
          <a:p>
            <a:r>
              <a:rPr lang="es-MX" sz="1600" dirty="0" smtClean="0"/>
              <a:t>Ejemplo:</a:t>
            </a:r>
          </a:p>
          <a:p>
            <a:r>
              <a:rPr lang="es-MX" sz="1600" dirty="0" smtClean="0"/>
              <a:t>Porcentaje de solicitudes de información atendidas</a:t>
            </a:r>
          </a:p>
          <a:p>
            <a:endParaRPr lang="es-MX" sz="1600" dirty="0" smtClean="0"/>
          </a:p>
          <a:p>
            <a:endParaRPr lang="es-MX" sz="1600" dirty="0"/>
          </a:p>
        </p:txBody>
      </p:sp>
      <p:sp>
        <p:nvSpPr>
          <p:cNvPr id="15" name="14 Rectángulo"/>
          <p:cNvSpPr/>
          <p:nvPr/>
        </p:nvSpPr>
        <p:spPr>
          <a:xfrm>
            <a:off x="7684477" y="6226559"/>
            <a:ext cx="1559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Notación:</a:t>
            </a:r>
          </a:p>
          <a:p>
            <a:r>
              <a:rPr lang="es-MX" sz="1200" dirty="0"/>
              <a:t>t: </a:t>
            </a:r>
            <a:r>
              <a:rPr lang="es-MX" sz="1200" dirty="0" smtClean="0"/>
              <a:t>Periodo actual</a:t>
            </a:r>
            <a:endParaRPr lang="es-MX" sz="1200" dirty="0"/>
          </a:p>
          <a:p>
            <a:r>
              <a:rPr lang="es-MX" sz="1200" dirty="0"/>
              <a:t>t-1: </a:t>
            </a:r>
            <a:r>
              <a:rPr lang="es-MX" sz="1200" dirty="0" smtClean="0"/>
              <a:t>Periodo </a:t>
            </a:r>
            <a:r>
              <a:rPr lang="es-MX" sz="1200" dirty="0"/>
              <a:t>anterior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CuadroTexto"/>
              <p:cNvSpPr txBox="1"/>
              <p:nvPr/>
            </p:nvSpPr>
            <p:spPr>
              <a:xfrm>
                <a:off x="2672861" y="3529975"/>
                <a:ext cx="6365630" cy="531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P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s-MX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ú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𝑖𝑛𝑓𝑜𝑟𝑚𝑎𝑐𝑖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ó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𝑎𝑡𝑒𝑛𝑑𝑖𝑑𝑎𝑠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ú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𝑡𝑜𝑡𝑎𝑙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𝑖𝑛𝑓𝑜𝑟𝑚𝑎𝑐𝑖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ó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𝑟𝑒𝑐𝑖𝑏𝑖𝑑𝑎𝑠</m:t>
                            </m:r>
                          </m:den>
                        </m:f>
                      </m:e>
                    </m:d>
                    <m:r>
                      <a:rPr lang="es-MX" b="0" i="1" smtClean="0">
                        <a:latin typeface="Cambria Math"/>
                      </a:rPr>
                      <m:t>∗100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6" name="1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861" y="3529975"/>
                <a:ext cx="6365630" cy="531299"/>
              </a:xfrm>
              <a:prstGeom prst="rect">
                <a:avLst/>
              </a:prstGeom>
              <a:blipFill rotWithShape="1">
                <a:blip r:embed="rId4"/>
                <a:stretch>
                  <a:fillRect l="-766" b="-68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17 Conector recto"/>
          <p:cNvCxnSpPr/>
          <p:nvPr/>
        </p:nvCxnSpPr>
        <p:spPr>
          <a:xfrm>
            <a:off x="703384" y="4232031"/>
            <a:ext cx="77606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5023337" y="4410677"/>
            <a:ext cx="40151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Una tasa de variación mide el cambio de una variable en un periodo determinado. </a:t>
            </a:r>
          </a:p>
          <a:p>
            <a:r>
              <a:rPr lang="es-MX" sz="1600" dirty="0" smtClean="0"/>
              <a:t>Ejemplo:</a:t>
            </a:r>
          </a:p>
          <a:p>
            <a:r>
              <a:rPr lang="es-MX" sz="1600" dirty="0" smtClean="0"/>
              <a:t>Tasa de variación </a:t>
            </a:r>
            <a:r>
              <a:rPr lang="es-MX" sz="1600" dirty="0"/>
              <a:t>d</a:t>
            </a:r>
            <a:r>
              <a:rPr lang="es-MX" sz="1600" dirty="0" smtClean="0"/>
              <a:t>el número de solicitudes de información en 2015 con respecto a 2014.</a:t>
            </a:r>
          </a:p>
          <a:p>
            <a:endParaRPr lang="es-MX" sz="1600" dirty="0" smtClean="0"/>
          </a:p>
          <a:p>
            <a:endParaRPr lang="es-MX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19 CuadroTexto"/>
              <p:cNvSpPr txBox="1"/>
              <p:nvPr/>
            </p:nvSpPr>
            <p:spPr>
              <a:xfrm>
                <a:off x="-64475" y="5875789"/>
                <a:ext cx="8528537" cy="482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T</a:t>
                </a:r>
                <a14:m>
                  <m:oMath xmlns:m="http://schemas.openxmlformats.org/officeDocument/2006/math">
                    <m:r>
                      <a:rPr lang="es-MX" sz="160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s-MX" sz="16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MX" sz="16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ú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𝑖𝑛𝑓𝑜𝑟𝑚𝑎𝑐𝑖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ó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𝑒𝑛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2015−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ú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𝑖𝑛𝑓𝑜𝑟𝑚𝑎𝑐𝑖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ó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𝑒𝑛</m:t>
                            </m:r>
                            <m:r>
                              <a:rPr lang="es-MX" sz="1600" b="0" i="1" smtClean="0">
                                <a:latin typeface="Cambria Math"/>
                              </a:rPr>
                              <m:t> 2014</m:t>
                            </m:r>
                          </m:num>
                          <m:den>
                            <m:r>
                              <a:rPr lang="es-MX" sz="1600" i="1">
                                <a:latin typeface="Cambria Math"/>
                              </a:rPr>
                              <m:t>𝑁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ú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𝑖𝑛𝑓𝑜𝑟𝑚𝑎𝑐𝑖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ó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𝑒𝑛</m:t>
                            </m:r>
                            <m:r>
                              <a:rPr lang="es-MX" sz="1600" i="1">
                                <a:latin typeface="Cambria Math"/>
                              </a:rPr>
                              <m:t> 2014</m:t>
                            </m:r>
                          </m:den>
                        </m:f>
                      </m:e>
                    </m:d>
                    <m:r>
                      <a:rPr lang="es-MX" sz="1600" b="0" i="1" smtClean="0">
                        <a:latin typeface="Cambria Math"/>
                      </a:rPr>
                      <m:t>∗100</m:t>
                    </m:r>
                  </m:oMath>
                </a14:m>
                <a:endParaRPr lang="es-MX" sz="1600" dirty="0"/>
              </a:p>
            </p:txBody>
          </p:sp>
        </mc:Choice>
        <mc:Fallback xmlns="">
          <p:sp>
            <p:nvSpPr>
              <p:cNvPr id="20" name="1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4475" y="5875789"/>
                <a:ext cx="8528537" cy="482504"/>
              </a:xfrm>
              <a:prstGeom prst="rect">
                <a:avLst/>
              </a:prstGeom>
              <a:blipFill rotWithShape="1">
                <a:blip r:embed="rId5"/>
                <a:stretch>
                  <a:fillRect l="-357" b="-50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9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380992" y="4268826"/>
            <a:ext cx="4865077" cy="823702"/>
            <a:chOff x="621323" y="2483669"/>
            <a:chExt cx="4865077" cy="823702"/>
          </a:xfrm>
        </p:grpSpPr>
        <p:sp>
          <p:nvSpPr>
            <p:cNvPr id="2" name="1 CuadroTexto"/>
            <p:cNvSpPr txBox="1"/>
            <p:nvPr/>
          </p:nvSpPr>
          <p:spPr>
            <a:xfrm>
              <a:off x="767859" y="2483669"/>
              <a:ext cx="2590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Ej. Índice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2 CuadroTexto"/>
                <p:cNvSpPr txBox="1"/>
                <p:nvPr/>
              </p:nvSpPr>
              <p:spPr>
                <a:xfrm>
                  <a:off x="621323" y="2938039"/>
                  <a:ext cx="486507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dirty="0" smtClean="0"/>
                    <a:t>Indice=</a:t>
                  </a:r>
                  <a:r>
                    <a:rPr lang="es-MX" dirty="0"/>
                    <a:t>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∝</m:t>
                          </m:r>
                          <m:d>
                            <m:dPr>
                              <m:ctrlPr>
                                <a:rPr lang="es-MX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s-MX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</m:d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𝛽</m:t>
                          </m:r>
                          <m:d>
                            <m:dPr>
                              <m:ctrlPr>
                                <a:rPr lang="es-MX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s-MX" b="0" i="1" smtClean="0">
                                  <a:latin typeface="Cambria Math"/>
                                  <a:ea typeface="Cambria Math"/>
                                </a:rPr>
                                <m:t>𝑌</m:t>
                              </m:r>
                            </m:e>
                          </m:d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  <m:r>
                            <a:rPr lang="es-MX" i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</m:oMath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3" name="2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323" y="2938039"/>
                  <a:ext cx="4865077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1001" t="-8333" b="-26667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5 Grupo"/>
          <p:cNvGrpSpPr/>
          <p:nvPr/>
        </p:nvGrpSpPr>
        <p:grpSpPr>
          <a:xfrm>
            <a:off x="234458" y="1539253"/>
            <a:ext cx="4431324" cy="1044068"/>
            <a:chOff x="621323" y="3790084"/>
            <a:chExt cx="4431324" cy="1044068"/>
          </a:xfrm>
        </p:grpSpPr>
        <p:sp>
          <p:nvSpPr>
            <p:cNvPr id="4" name="3 CuadroTexto"/>
            <p:cNvSpPr txBox="1"/>
            <p:nvPr/>
          </p:nvSpPr>
          <p:spPr>
            <a:xfrm>
              <a:off x="767858" y="3790084"/>
              <a:ext cx="2590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Ej. Promedio </a:t>
              </a:r>
              <a:endParaRPr lang="es-MX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4 CuadroTexto"/>
                <p:cNvSpPr txBox="1"/>
                <p:nvPr/>
              </p:nvSpPr>
              <p:spPr>
                <a:xfrm>
                  <a:off x="621323" y="4297915"/>
                  <a:ext cx="4431324" cy="5362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dirty="0" smtClean="0"/>
                    <a:t>P</a:t>
                  </a:r>
                  <a14:m>
                    <m:oMath xmlns:m="http://schemas.openxmlformats.org/officeDocument/2006/math">
                      <m:r>
                        <a:rPr lang="es-MX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ctrlPr>
                                    <a:rPr lang="es-MX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s-MX" b="0" i="1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s-MX" b="0" i="1" smtClean="0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MX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num>
                            <m:den>
                              <m:r>
                                <a:rPr lang="es-MX" b="0" i="1" smtClean="0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s-MX" b="0" i="1" smtClean="0">
                          <a:latin typeface="Cambria Math"/>
                        </a:rPr>
                        <m:t>∗100</m:t>
                      </m:r>
                    </m:oMath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" name="4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323" y="4297915"/>
                  <a:ext cx="4431324" cy="53623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100" b="-5682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" name="7 Conector recto"/>
          <p:cNvCxnSpPr/>
          <p:nvPr/>
        </p:nvCxnSpPr>
        <p:spPr>
          <a:xfrm>
            <a:off x="656489" y="3798277"/>
            <a:ext cx="77606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666993" y="1708530"/>
            <a:ext cx="59494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Un promedio mide la relación entre dos variables.</a:t>
            </a:r>
          </a:p>
          <a:p>
            <a:pPr algn="just"/>
            <a:r>
              <a:rPr lang="es-MX" dirty="0" smtClean="0"/>
              <a:t>Ejemplo:</a:t>
            </a:r>
          </a:p>
          <a:p>
            <a:pPr algn="just"/>
            <a:r>
              <a:rPr lang="es-MX" dirty="0" smtClean="0"/>
              <a:t>Tiempo promedio de respuesta de solicitudes de información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234458" y="2868919"/>
                <a:ext cx="8909542" cy="414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dirty="0" smtClean="0"/>
                  <a:t>P</a:t>
                </a:r>
                <a14:m>
                  <m:oMath xmlns:m="http://schemas.openxmlformats.org/officeDocument/2006/math">
                    <m:r>
                      <a:rPr lang="es-MX" sz="140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s-MX" sz="1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1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MX" sz="1400" b="0" i="1" smtClean="0">
                                <a:latin typeface="Cambria Math"/>
                              </a:rPr>
                              <m:t>𝑇𝑖𝑒𝑚𝑝𝑜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𝑟𝑒𝑠𝑝𝑢𝑒𝑠𝑡𝑎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𝑙𝑎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𝑠𝑜𝑙𝑖𝑐𝑖𝑡𝑢𝑑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1+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𝑇𝑖𝑒𝑚𝑝𝑜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𝑟𝑒𝑠𝑝𝑢𝑒𝑠𝑡𝑎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𝑙𝑎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𝑠𝑜𝑙𝑖𝑐𝑖𝑡𝑢𝑑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2 …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𝑇𝑖𝑒𝑚𝑝𝑜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𝑟𝑒𝑠𝑝𝑢𝑒𝑠𝑡𝑎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𝑙𝑎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𝑠𝑜𝑙𝑖𝑐𝑖𝑡𝑢𝑑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s-MX" sz="14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ú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𝑚𝑒𝑟𝑜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𝑡𝑜𝑡𝑎𝑙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𝑑𝑒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𝑠𝑜𝑙𝑖𝑐𝑖𝑡𝑢𝑑𝑒𝑠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s-MX" sz="1400" b="0" i="1" smtClean="0">
                                <a:latin typeface="Cambria Math"/>
                              </a:rPr>
                              <m:t>𝑎𝑡𝑒𝑛𝑑𝑖𝑑𝑎𝑠</m:t>
                            </m:r>
                          </m:den>
                        </m:f>
                      </m:e>
                    </m:d>
                    <m:r>
                      <a:rPr lang="es-MX" sz="1400" b="0" i="1" smtClean="0">
                        <a:latin typeface="Cambria Math"/>
                      </a:rPr>
                      <m:t>∗100</m:t>
                    </m:r>
                  </m:oMath>
                </a14:m>
                <a:endParaRPr lang="es-MX" sz="1400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58" y="2868919"/>
                <a:ext cx="8909542" cy="414729"/>
              </a:xfrm>
              <a:prstGeom prst="rect">
                <a:avLst/>
              </a:prstGeom>
              <a:blipFill rotWithShape="1">
                <a:blip r:embed="rId4"/>
                <a:stretch>
                  <a:fillRect l="-137" b="-29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"/>
          <p:cNvSpPr/>
          <p:nvPr/>
        </p:nvSpPr>
        <p:spPr>
          <a:xfrm>
            <a:off x="4302369" y="39845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/>
              <a:t>Un índice es una herramienta </a:t>
            </a:r>
            <a:r>
              <a:rPr lang="es-MX" dirty="0"/>
              <a:t>estadística  que indica variaciones de una o más variables en un periodo determinado respecto a un periodo base. Utilizados frecuentemente para realizar comparaciones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-46892" y="5361015"/>
                <a:ext cx="919089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000" dirty="0" smtClean="0"/>
                  <a:t>Ejemplo:</a:t>
                </a:r>
              </a:p>
              <a:p>
                <a:r>
                  <a:rPr lang="es-MX" sz="1000" dirty="0" smtClean="0"/>
                  <a:t>Índice del derecho de acceso a la información</a:t>
                </a:r>
              </a:p>
              <a:p>
                <a:r>
                  <a:rPr lang="es-MX" sz="1000" dirty="0" smtClean="0"/>
                  <a:t>Índice=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MX" sz="1000" i="1" smtClean="0">
                            <a:latin typeface="Cambria Math"/>
                            <a:ea typeface="Cambria Math"/>
                          </a:rPr>
                          <m:t>∝</m:t>
                        </m:r>
                        <m:d>
                          <m:dPr>
                            <m:ctrlPr>
                              <a:rPr lang="es-MX" sz="100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𝐿𝑒𝑦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𝑑𝑒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𝑡𝑟𝑎𝑛𝑠𝑝𝑎𝑟𝑒𝑛𝑐𝑖𝑎</m:t>
                            </m:r>
                          </m:e>
                        </m:d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d>
                          <m:dPr>
                            <m:ctrlP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𝑆𝑜𝑙𝑖𝑐𝑖𝑡𝑢𝑑𝑒𝑠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𝑑𝑒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𝑖𝑛𝑓𝑜𝑟𝑚𝑎𝑐𝑖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ó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𝑟𝑒𝑠𝑝𝑜𝑛𝑑𝑖𝑑𝑎𝑑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𝑒𝑛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𝑡𝑖𝑒𝑚𝑝𝑜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s-MX" sz="1000" b="0" i="1" smtClean="0">
                                <a:latin typeface="Cambria Math"/>
                                <a:ea typeface="Cambria Math"/>
                              </a:rPr>
                              <m:t>𝑓𝑜𝑟𝑚𝑎</m:t>
                            </m:r>
                          </m:e>
                        </m:d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𝐶𝑎𝑙𝑖𝑓𝑖𝑐𝑎𝑐𝑖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ó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𝑑𝑒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𝑙𝑜𝑠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𝑢𝑠𝑢𝑎𝑟𝑖𝑜𝑠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𝑑𝑒𝑙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𝑃𝑜𝑟𝑡𝑎𝑙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𝑑𝑒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𝑡𝑟𝑎𝑛𝑠𝑝𝑎𝑟𝑒𝑛𝑐𝑖𝑎</m:t>
                        </m:r>
                        <m:r>
                          <a:rPr lang="es-MX" sz="1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d>
                  </m:oMath>
                </a14:m>
                <a:endParaRPr lang="es-MX" sz="1000" dirty="0" smtClean="0"/>
              </a:p>
              <a:p>
                <a:r>
                  <a:rPr lang="es-MX" sz="1000" dirty="0" smtClean="0"/>
                  <a:t>Donde:</a:t>
                </a:r>
              </a:p>
              <a:p>
                <a:r>
                  <a:rPr lang="el-GR" sz="1000" dirty="0" smtClean="0"/>
                  <a:t>α</a:t>
                </a:r>
                <a:r>
                  <a:rPr lang="es-MX" sz="1000" dirty="0" smtClean="0"/>
                  <a:t>, </a:t>
                </a:r>
                <a:r>
                  <a:rPr lang="el-GR" sz="1000" dirty="0" smtClean="0"/>
                  <a:t>β</a:t>
                </a:r>
                <a:r>
                  <a:rPr lang="es-MX" sz="1000" dirty="0" smtClean="0"/>
                  <a:t>, </a:t>
                </a:r>
                <a:r>
                  <a:rPr lang="el-GR" sz="1000" dirty="0" smtClean="0"/>
                  <a:t>δ</a:t>
                </a:r>
                <a:r>
                  <a:rPr lang="es-MX" sz="1000" dirty="0" smtClean="0"/>
                  <a:t> mide el grado de contribución de la actividad a la garantía del derecho de acceso a la información. </a:t>
                </a:r>
                <a:endParaRPr lang="es-MX" sz="1000" dirty="0"/>
              </a:p>
              <a:p>
                <a:r>
                  <a:rPr lang="el-GR" sz="1000" dirty="0" smtClean="0"/>
                  <a:t>α</a:t>
                </a:r>
                <a:r>
                  <a:rPr lang="es-MX" sz="1000" dirty="0" smtClean="0"/>
                  <a:t>+ </a:t>
                </a:r>
                <a:r>
                  <a:rPr lang="el-GR" sz="1000" dirty="0" smtClean="0"/>
                  <a:t>β</a:t>
                </a:r>
                <a:r>
                  <a:rPr lang="es-MX" sz="1000" dirty="0" smtClean="0"/>
                  <a:t>+ </a:t>
                </a:r>
                <a:r>
                  <a:rPr lang="el-GR" sz="1000" dirty="0" smtClean="0"/>
                  <a:t>δ</a:t>
                </a:r>
                <a:r>
                  <a:rPr lang="es-MX" sz="1000" dirty="0" smtClean="0"/>
                  <a:t>=1</a:t>
                </a:r>
              </a:p>
              <a:p>
                <a:r>
                  <a:rPr lang="es-MX" sz="1000" dirty="0" smtClean="0"/>
                  <a:t>Nota: un índice es una herramienta útil para comparar o para conocer la relevancia de una variable en una medición. El ejemplo muestra la contribución (</a:t>
                </a:r>
                <a:r>
                  <a:rPr lang="el-GR" sz="1000" dirty="0"/>
                  <a:t>α</a:t>
                </a:r>
                <a:r>
                  <a:rPr lang="es-MX" sz="1000" dirty="0"/>
                  <a:t>, </a:t>
                </a:r>
                <a:r>
                  <a:rPr lang="el-GR" sz="1000" dirty="0"/>
                  <a:t>β</a:t>
                </a:r>
                <a:r>
                  <a:rPr lang="es-MX" sz="1000" dirty="0"/>
                  <a:t>, </a:t>
                </a:r>
                <a:r>
                  <a:rPr lang="el-GR" sz="1000" dirty="0" smtClean="0"/>
                  <a:t>δ</a:t>
                </a:r>
                <a:r>
                  <a:rPr lang="es-MX" sz="1000" dirty="0" smtClean="0"/>
                  <a:t>) de las diferentes actividades (X, Y, Z) en garantizar el derecho de acceso a la información. El Índice arroja una calificación sobre el cumplimiento del derecho.</a:t>
                </a:r>
                <a:endParaRPr lang="es-MX" sz="1000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6892" y="5361015"/>
                <a:ext cx="9190892" cy="1477328"/>
              </a:xfrm>
              <a:prstGeom prst="rect">
                <a:avLst/>
              </a:prstGeom>
              <a:blipFill rotWithShape="1">
                <a:blip r:embed="rId5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4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4769" y="1336431"/>
            <a:ext cx="795996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>
                <a:solidFill>
                  <a:srgbClr val="610E6B"/>
                </a:solidFill>
              </a:rPr>
              <a:t>Frecuencia de </a:t>
            </a:r>
            <a:r>
              <a:rPr lang="es-MX" sz="2200" dirty="0" smtClean="0">
                <a:solidFill>
                  <a:srgbClr val="610E6B"/>
                </a:solidFill>
              </a:rPr>
              <a:t>medición</a:t>
            </a:r>
            <a:endParaRPr lang="es-MX" sz="2200" dirty="0">
              <a:solidFill>
                <a:srgbClr val="610E6B"/>
              </a:solidFill>
            </a:endParaRPr>
          </a:p>
          <a:p>
            <a:endParaRPr lang="es-MX" dirty="0"/>
          </a:p>
          <a:p>
            <a:r>
              <a:rPr lang="es-MX" dirty="0"/>
              <a:t>Indica </a:t>
            </a:r>
            <a:r>
              <a:rPr lang="es-MX" dirty="0" smtClean="0"/>
              <a:t>el periodo de tiempo en el cual se va a medir el </a:t>
            </a:r>
            <a:r>
              <a:rPr lang="es-MX" dirty="0"/>
              <a:t>indicador y por lo tanto reportar por la unidad administrativa responsable de </a:t>
            </a:r>
            <a:r>
              <a:rPr lang="es-MX" dirty="0" smtClean="0"/>
              <a:t>éste</a:t>
            </a:r>
            <a:r>
              <a:rPr lang="es-MX" dirty="0"/>
              <a:t>. </a:t>
            </a:r>
          </a:p>
          <a:p>
            <a:endParaRPr lang="es-MX" dirty="0"/>
          </a:p>
          <a:p>
            <a:r>
              <a:rPr lang="es-MX" dirty="0"/>
              <a:t>Las frecuencias de medición recomendadas para cada nivel de la MIR son las siguientes: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84" y="3447100"/>
            <a:ext cx="5439535" cy="31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41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73809" y="483364"/>
            <a:ext cx="4415422" cy="57207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Indicador</a:t>
            </a:r>
            <a:endParaRPr lang="es-MX" sz="18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45476" y="1098539"/>
            <a:ext cx="80537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La </a:t>
            </a:r>
            <a:r>
              <a:rPr lang="es-MX" sz="1600" dirty="0"/>
              <a:t>intención de medición de dichos indicadores variará dependiendo de </a:t>
            </a:r>
            <a:r>
              <a:rPr lang="es-MX" sz="1600" dirty="0" smtClean="0"/>
              <a:t>nivel en la MIR. </a:t>
            </a:r>
            <a:r>
              <a:rPr lang="es-MX" sz="1600" dirty="0"/>
              <a:t>Por lo mismo, es recomendable utilizar cierto tipo de medida según el ámbito del objetivo que se trate. Los indicadores pueden ser de dos tipos: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861237333"/>
              </p:ext>
            </p:extLst>
          </p:nvPr>
        </p:nvGraphicFramePr>
        <p:xfrm>
          <a:off x="445476" y="2276231"/>
          <a:ext cx="814753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1732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73809" y="483364"/>
            <a:ext cx="4415422" cy="57207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Dimensiones de los Indicadores</a:t>
            </a:r>
            <a:endParaRPr lang="es-MX" sz="18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46914802"/>
              </p:ext>
            </p:extLst>
          </p:nvPr>
        </p:nvGraphicFramePr>
        <p:xfrm>
          <a:off x="611429" y="1770549"/>
          <a:ext cx="8011289" cy="4752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611429" y="926487"/>
            <a:ext cx="5777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/>
              <a:t>Las dimensiones acotan aquello que deseamos que el indicador nos permita valorar.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2216740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3809" y="1253536"/>
            <a:ext cx="7885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/>
              <a:t>Es importante que, </a:t>
            </a:r>
            <a:r>
              <a:rPr lang="es-MX" sz="1600" b="1" dirty="0"/>
              <a:t>en </a:t>
            </a:r>
            <a:r>
              <a:rPr lang="es-MX" sz="1600" b="1" dirty="0" smtClean="0"/>
              <a:t>conjunto, los indicadores aporten </a:t>
            </a:r>
            <a:r>
              <a:rPr lang="es-MX" sz="1600" b="1" dirty="0"/>
              <a:t>información sobre distintos aspectos contenidos en el Resumen Narrativo para integrar una visión completa sobre el avance y desempeño del mismo.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73809" y="483364"/>
            <a:ext cx="4415422" cy="57207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Construcción de los Indicadores</a:t>
            </a:r>
            <a:endParaRPr lang="es-MX" sz="18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984413"/>
              </p:ext>
            </p:extLst>
          </p:nvPr>
        </p:nvGraphicFramePr>
        <p:xfrm>
          <a:off x="152400" y="2656892"/>
          <a:ext cx="8839199" cy="3415661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157573"/>
                <a:gridCol w="2157573"/>
                <a:gridCol w="4524053"/>
              </a:tblGrid>
              <a:tr h="25953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Ámbito MIR</a:t>
                      </a:r>
                      <a:endParaRPr lang="es-MX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Dimensión del Desempeño</a:t>
                      </a:r>
                      <a:endParaRPr lang="es-MX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¿Por qué?</a:t>
                      </a:r>
                      <a:endParaRPr lang="es-MX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438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Fin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Eficacia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Para medir la contribución del programa </a:t>
                      </a:r>
                      <a:r>
                        <a:rPr lang="es-MX" sz="1600" dirty="0">
                          <a:effectLst/>
                        </a:rPr>
                        <a:t>al cumplimiento de logros </a:t>
                      </a:r>
                      <a:r>
                        <a:rPr lang="es-MX" sz="1600" dirty="0" smtClean="0">
                          <a:effectLst/>
                        </a:rPr>
                        <a:t>superiores.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61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Propósito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Eficacia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Para medir </a:t>
                      </a:r>
                      <a:r>
                        <a:rPr lang="es-MX" sz="1600" dirty="0">
                          <a:effectLst/>
                        </a:rPr>
                        <a:t>el cumplimiento </a:t>
                      </a:r>
                      <a:r>
                        <a:rPr lang="es-MX" sz="1600" dirty="0" smtClean="0">
                          <a:effectLst/>
                        </a:rPr>
                        <a:t>de los objetivos de</a:t>
                      </a:r>
                      <a:r>
                        <a:rPr lang="es-MX" sz="1600" baseline="0" dirty="0" smtClean="0">
                          <a:effectLst/>
                        </a:rPr>
                        <a:t> la intervención pública.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889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Componente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Calidad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Para</a:t>
                      </a:r>
                      <a:r>
                        <a:rPr lang="es-MX" sz="1600" baseline="0" dirty="0" smtClean="0">
                          <a:effectLst/>
                        </a:rPr>
                        <a:t> </a:t>
                      </a:r>
                      <a:r>
                        <a:rPr lang="es-MX" sz="1600" dirty="0" smtClean="0">
                          <a:effectLst/>
                        </a:rPr>
                        <a:t>conocer </a:t>
                      </a:r>
                      <a:r>
                        <a:rPr lang="es-MX" sz="1600" dirty="0">
                          <a:effectLst/>
                        </a:rPr>
                        <a:t>la percepción de los beneficiarios </a:t>
                      </a:r>
                      <a:r>
                        <a:rPr lang="es-MX" sz="1600" dirty="0" smtClean="0">
                          <a:effectLst/>
                        </a:rPr>
                        <a:t>de la intervención y así </a:t>
                      </a:r>
                      <a:r>
                        <a:rPr lang="es-MX" sz="1600" dirty="0">
                          <a:effectLst/>
                        </a:rPr>
                        <a:t>determinar el grado de </a:t>
                      </a:r>
                      <a:r>
                        <a:rPr lang="es-MX" sz="1600" dirty="0" smtClean="0">
                          <a:effectLst/>
                        </a:rPr>
                        <a:t>satisfacción.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855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Actividad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>
                          <a:effectLst/>
                        </a:rPr>
                        <a:t>Eficiencia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Para valorar la movilización de insumos/recursos a fin de</a:t>
                      </a:r>
                      <a:r>
                        <a:rPr lang="es-MX" sz="1600" baseline="0" dirty="0" smtClean="0">
                          <a:effectLst/>
                        </a:rPr>
                        <a:t> conformar actividades. </a:t>
                      </a:r>
                      <a:endParaRPr lang="es-MX" sz="1600" dirty="0"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220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44499" y="771720"/>
            <a:ext cx="4854331" cy="48727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8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Validación de indicadores. Criterios (CREMAA)</a:t>
            </a:r>
            <a:endParaRPr lang="es-MX" sz="18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677861787"/>
              </p:ext>
            </p:extLst>
          </p:nvPr>
        </p:nvGraphicFramePr>
        <p:xfrm>
          <a:off x="444500" y="2101108"/>
          <a:ext cx="8331200" cy="446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312985" y="1466500"/>
            <a:ext cx="7057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 smtClean="0"/>
              <a:t>Criterios que guían el proceso de construcción de indicadores, a fin de asegurar que éstos reflejen aquello que nos interesa valorar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3914136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8106" y="1984867"/>
            <a:ext cx="2340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Seguimiento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399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631335"/>
            <a:ext cx="2074985" cy="44663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b="1">
                <a:solidFill>
                  <a:srgbClr val="610E6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2000" dirty="0"/>
              <a:t>Seguimiento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297199"/>
            <a:ext cx="8229600" cy="545044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 en el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y recopilación sistemáticos de información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medida que avanzan los proyectos. </a:t>
            </a:r>
          </a:p>
          <a:p>
            <a:pPr algn="just">
              <a:lnSpc>
                <a:spcPct val="120000"/>
              </a:lnSpc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objetivo es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mejorar la eficacia y efectividad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20000"/>
              </a:lnSpc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1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basa en </a:t>
            </a:r>
            <a:r>
              <a:rPr lang="es-MX" sz="1600" b="1" u="sng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 establecidas </a:t>
            </a:r>
            <a:r>
              <a:rPr lang="es-MX" sz="1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actividades planificadas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las distintas  fases del trabajo. </a:t>
            </a:r>
          </a:p>
          <a:p>
            <a:pPr algn="just">
              <a:lnSpc>
                <a:spcPct val="120000"/>
              </a:lnSpc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Ayuda a que se siga una línea de acción, y permite conocer cuando algo no está funcionando de la mejor manera.</a:t>
            </a:r>
          </a:p>
          <a:p>
            <a:pPr algn="just">
              <a:lnSpc>
                <a:spcPct val="120000"/>
              </a:lnSpc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se lleva a cabo adecuadamente, es una herramienta para una buena administración y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proporciona la base para la evaluación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20000"/>
              </a:lnSpc>
            </a:pP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determinar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los recursos disponibles son suficientes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están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 administrados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si la </a:t>
            </a:r>
            <a:r>
              <a:rPr lang="es-MX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 operativa es suficiente y adecuada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 si se está realizando conforme planeado.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786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57200" y="1163730"/>
            <a:ext cx="814753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/>
              <a:t>Línea base</a:t>
            </a:r>
            <a:endParaRPr lang="es-MX" sz="2000" b="1" dirty="0"/>
          </a:p>
          <a:p>
            <a:pPr algn="just"/>
            <a:r>
              <a:rPr lang="es-MX" sz="2000" dirty="0" smtClean="0"/>
              <a:t>Valor </a:t>
            </a:r>
            <a:r>
              <a:rPr lang="es-MX" sz="2000" dirty="0"/>
              <a:t>que se establece como punto de partida para dar seguimiento y evaluar al </a:t>
            </a:r>
            <a:r>
              <a:rPr lang="es-MX" sz="2000" dirty="0" smtClean="0"/>
              <a:t>indicador; corresponde </a:t>
            </a:r>
            <a:r>
              <a:rPr lang="es-MX" sz="2000" dirty="0"/>
              <a:t>a la primera medición del </a:t>
            </a:r>
            <a:r>
              <a:rPr lang="es-MX" sz="2000" dirty="0" smtClean="0"/>
              <a:t>indicador lo que permite </a:t>
            </a:r>
            <a:r>
              <a:rPr lang="es-MX" sz="2000" dirty="0"/>
              <a:t>conocer su valor al momento de iniciarse </a:t>
            </a:r>
            <a:r>
              <a:rPr lang="es-MX" sz="2000" dirty="0" smtClean="0"/>
              <a:t>la intervención.</a:t>
            </a:r>
          </a:p>
          <a:p>
            <a:pPr algn="just"/>
            <a:endParaRPr lang="es-MX" sz="2000" dirty="0" smtClean="0"/>
          </a:p>
          <a:p>
            <a:pPr algn="just"/>
            <a:r>
              <a:rPr lang="es-MX" sz="2000" i="1" dirty="0" smtClean="0"/>
              <a:t>Es necesario registrar el valor de la línea base y el año que corresponde a esa medición</a:t>
            </a:r>
            <a:endParaRPr lang="es-MX" sz="2000" i="1" dirty="0"/>
          </a:p>
          <a:p>
            <a:pPr algn="just"/>
            <a:endParaRPr lang="es-MX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MX" sz="2000" b="1" dirty="0"/>
          </a:p>
          <a:p>
            <a:pPr algn="just"/>
            <a:r>
              <a:rPr lang="es-MX" sz="2000" b="1" dirty="0" smtClean="0"/>
              <a:t>Meta</a:t>
            </a:r>
            <a:endParaRPr lang="es-MX" sz="2000" b="1" dirty="0"/>
          </a:p>
          <a:p>
            <a:pPr algn="just"/>
            <a:r>
              <a:rPr lang="es-MX" sz="2000" dirty="0" smtClean="0"/>
              <a:t>Representa el objetivo cuantitativo que la intervención pública habrá de alcanzar en </a:t>
            </a:r>
            <a:r>
              <a:rPr lang="es-MX" sz="2000" dirty="0"/>
              <a:t>un periodo determinado. </a:t>
            </a:r>
            <a:r>
              <a:rPr lang="es-MX" sz="2000" dirty="0" smtClean="0"/>
              <a:t>A partir de ésta es posible valorar el avance de los objetivos y, con ello, hacer las adecuaciones pertinentes.</a:t>
            </a:r>
          </a:p>
          <a:p>
            <a:pPr algn="just"/>
            <a:endParaRPr lang="es-MX" sz="2000" dirty="0" smtClean="0"/>
          </a:p>
          <a:p>
            <a:pPr algn="ctr"/>
            <a:r>
              <a:rPr lang="es-MX" sz="2000" i="1" dirty="0" smtClean="0"/>
              <a:t>Es importante que las metas sean acordadas previamente para así definir los </a:t>
            </a:r>
            <a:r>
              <a:rPr lang="es-MX" sz="2000" i="1" dirty="0"/>
              <a:t>niveles máximos de logro que se puedan alcanzar. </a:t>
            </a:r>
          </a:p>
          <a:p>
            <a:pPr algn="just"/>
            <a:endParaRPr lang="es-MX" sz="20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631335"/>
            <a:ext cx="5392615" cy="44663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b="1">
                <a:solidFill>
                  <a:srgbClr val="610E6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Elementos básicos para el seguimiento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9361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63934" y="1984867"/>
            <a:ext cx="3809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Conceptos</a:t>
            </a:r>
            <a:r>
              <a:rPr lang="en-US" sz="2400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4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65002" y="1172193"/>
            <a:ext cx="1126065" cy="41527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840627182"/>
              </p:ext>
            </p:extLst>
          </p:nvPr>
        </p:nvGraphicFramePr>
        <p:xfrm>
          <a:off x="865002" y="1783960"/>
          <a:ext cx="7581900" cy="471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24018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6601166" y="1944040"/>
            <a:ext cx="1332000" cy="0"/>
          </a:xfrm>
          <a:prstGeom prst="line">
            <a:avLst/>
          </a:prstGeom>
          <a:ln>
            <a:solidFill>
              <a:srgbClr val="7030A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 de flecha"/>
          <p:cNvCxnSpPr/>
          <p:nvPr/>
        </p:nvCxnSpPr>
        <p:spPr>
          <a:xfrm>
            <a:off x="7909766" y="3602240"/>
            <a:ext cx="0" cy="324000"/>
          </a:xfrm>
          <a:prstGeom prst="straightConnector1">
            <a:avLst/>
          </a:prstGeom>
          <a:ln>
            <a:solidFill>
              <a:srgbClr val="7030A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"/>
          <p:cNvCxnSpPr/>
          <p:nvPr/>
        </p:nvCxnSpPr>
        <p:spPr>
          <a:xfrm>
            <a:off x="6163266" y="5758140"/>
            <a:ext cx="1764000" cy="0"/>
          </a:xfrm>
          <a:prstGeom prst="line">
            <a:avLst/>
          </a:prstGeom>
          <a:ln>
            <a:solidFill>
              <a:srgbClr val="7030A0"/>
            </a:solidFill>
            <a:prstDash val="sysDot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717092" y="4414603"/>
            <a:ext cx="6144674" cy="444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rgbClr val="0079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Ejecución y operación</a:t>
            </a:r>
            <a:endParaRPr lang="es-MX" sz="1400" b="1" dirty="0">
              <a:solidFill>
                <a:srgbClr val="0079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511767" y="3764240"/>
            <a:ext cx="6533500" cy="2895600"/>
          </a:xfrm>
          <a:prstGeom prst="round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pSp>
        <p:nvGrpSpPr>
          <p:cNvPr id="7" name="6 Grupo"/>
          <p:cNvGrpSpPr/>
          <p:nvPr/>
        </p:nvGrpSpPr>
        <p:grpSpPr>
          <a:xfrm>
            <a:off x="2796592" y="1401223"/>
            <a:ext cx="1512474" cy="1323417"/>
            <a:chOff x="3198532" y="74745"/>
            <a:chExt cx="1512474" cy="1323417"/>
          </a:xfrm>
        </p:grpSpPr>
        <p:sp>
          <p:nvSpPr>
            <p:cNvPr id="8" name="7 Rectángulo redondeado"/>
            <p:cNvSpPr/>
            <p:nvPr/>
          </p:nvSpPr>
          <p:spPr>
            <a:xfrm>
              <a:off x="3198532" y="74745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3263136" y="139349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Análisis del Problema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5052844" y="1424669"/>
            <a:ext cx="1512474" cy="1323417"/>
            <a:chOff x="5333672" y="73250"/>
            <a:chExt cx="1512474" cy="1323417"/>
          </a:xfrm>
        </p:grpSpPr>
        <p:sp>
          <p:nvSpPr>
            <p:cNvPr id="11" name="10 Rectángulo redondeado"/>
            <p:cNvSpPr/>
            <p:nvPr/>
          </p:nvSpPr>
          <p:spPr>
            <a:xfrm>
              <a:off x="5333672" y="73250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5398276" y="137854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Identificación de los involucrados 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7127291" y="2313823"/>
            <a:ext cx="1512474" cy="1323417"/>
            <a:chOff x="7208801" y="1005249"/>
            <a:chExt cx="1512474" cy="1323417"/>
          </a:xfrm>
        </p:grpSpPr>
        <p:sp>
          <p:nvSpPr>
            <p:cNvPr id="14" name="13 Rectángulo redondeado"/>
            <p:cNvSpPr/>
            <p:nvPr/>
          </p:nvSpPr>
          <p:spPr>
            <a:xfrm>
              <a:off x="7208801" y="1005249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7273405" y="1069853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Definición de Objetivos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7179195" y="3975145"/>
            <a:ext cx="1512474" cy="1323417"/>
            <a:chOff x="7235384" y="2757957"/>
            <a:chExt cx="1512474" cy="1323417"/>
          </a:xfrm>
        </p:grpSpPr>
        <p:sp>
          <p:nvSpPr>
            <p:cNvPr id="17" name="16 Rectángulo redondeado"/>
            <p:cNvSpPr/>
            <p:nvPr/>
          </p:nvSpPr>
          <p:spPr>
            <a:xfrm>
              <a:off x="7235384" y="2757957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7299988" y="2822561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Selección de alternativas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4612762" y="5096331"/>
            <a:ext cx="1512474" cy="1323417"/>
            <a:chOff x="3181113" y="3884134"/>
            <a:chExt cx="1512474" cy="1323417"/>
          </a:xfrm>
        </p:grpSpPr>
        <p:sp>
          <p:nvSpPr>
            <p:cNvPr id="20" name="19 Rectángulo redondeado"/>
            <p:cNvSpPr/>
            <p:nvPr/>
          </p:nvSpPr>
          <p:spPr>
            <a:xfrm>
              <a:off x="3181113" y="3884134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Rectángulo"/>
            <p:cNvSpPr/>
            <p:nvPr/>
          </p:nvSpPr>
          <p:spPr>
            <a:xfrm>
              <a:off x="3245717" y="3948738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Matriz de Indicadores para Resultados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2575628" y="5096331"/>
            <a:ext cx="1512474" cy="1323417"/>
            <a:chOff x="734522" y="3977244"/>
            <a:chExt cx="1512474" cy="1323417"/>
          </a:xfrm>
        </p:grpSpPr>
        <p:sp>
          <p:nvSpPr>
            <p:cNvPr id="23" name="22 Rectángulo redondeado"/>
            <p:cNvSpPr/>
            <p:nvPr/>
          </p:nvSpPr>
          <p:spPr>
            <a:xfrm>
              <a:off x="734522" y="3977244"/>
              <a:ext cx="1512474" cy="1323417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23 Rectángulo"/>
            <p:cNvSpPr/>
            <p:nvPr/>
          </p:nvSpPr>
          <p:spPr>
            <a:xfrm>
              <a:off x="799126" y="4041848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Reporte de metas</a:t>
              </a:r>
              <a:endParaRPr lang="es-MX" sz="1400" b="1" kern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5" name="24 Conector recto"/>
          <p:cNvCxnSpPr/>
          <p:nvPr/>
        </p:nvCxnSpPr>
        <p:spPr>
          <a:xfrm>
            <a:off x="4123366" y="5758039"/>
            <a:ext cx="468000" cy="0"/>
          </a:xfrm>
          <a:prstGeom prst="line">
            <a:avLst/>
          </a:prstGeom>
          <a:ln>
            <a:solidFill>
              <a:srgbClr val="7030A0"/>
            </a:solidFill>
            <a:prstDash val="sysDot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3084676" y="3815254"/>
            <a:ext cx="1224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4317432" y="1952640"/>
            <a:ext cx="720000" cy="0"/>
          </a:xfrm>
          <a:prstGeom prst="line">
            <a:avLst/>
          </a:prstGeom>
          <a:ln>
            <a:solidFill>
              <a:srgbClr val="7030A0"/>
            </a:solidFill>
            <a:prstDash val="sysDot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27 Grupo"/>
          <p:cNvGrpSpPr/>
          <p:nvPr/>
        </p:nvGrpSpPr>
        <p:grpSpPr>
          <a:xfrm>
            <a:off x="777637" y="5072444"/>
            <a:ext cx="1258475" cy="1282700"/>
            <a:chOff x="3181113" y="3884134"/>
            <a:chExt cx="1512474" cy="1323417"/>
          </a:xfrm>
        </p:grpSpPr>
        <p:sp>
          <p:nvSpPr>
            <p:cNvPr id="29" name="28 Rectángulo redondeado">
              <a:hlinkClick r:id="rId2" action="ppaction://hlinkfile"/>
            </p:cNvPr>
            <p:cNvSpPr/>
            <p:nvPr/>
          </p:nvSpPr>
          <p:spPr>
            <a:xfrm>
              <a:off x="3181113" y="3884134"/>
              <a:ext cx="1512474" cy="1323417"/>
            </a:xfrm>
            <a:prstGeom prst="roundRect">
              <a:avLst/>
            </a:prstGeom>
            <a:solidFill>
              <a:srgbClr val="0079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3245717" y="3948738"/>
              <a:ext cx="1383266" cy="11942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Ficha de proyectos estratégicos</a:t>
              </a:r>
              <a:endParaRPr lang="es-MX" sz="1400" b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1" name="30 Conector recto"/>
          <p:cNvCxnSpPr/>
          <p:nvPr/>
        </p:nvCxnSpPr>
        <p:spPr>
          <a:xfrm>
            <a:off x="2048466" y="5719739"/>
            <a:ext cx="504000" cy="0"/>
          </a:xfrm>
          <a:prstGeom prst="line">
            <a:avLst/>
          </a:prstGeom>
          <a:ln>
            <a:solidFill>
              <a:srgbClr val="7030A0"/>
            </a:solidFill>
            <a:prstDash val="sysDot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7909766" y="5338840"/>
            <a:ext cx="0" cy="432000"/>
          </a:xfrm>
          <a:prstGeom prst="line">
            <a:avLst/>
          </a:prstGeom>
          <a:ln>
            <a:solidFill>
              <a:srgbClr val="7030A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7909766" y="1969440"/>
            <a:ext cx="0" cy="288000"/>
          </a:xfrm>
          <a:prstGeom prst="straightConnector1">
            <a:avLst/>
          </a:prstGeom>
          <a:ln>
            <a:solidFill>
              <a:srgbClr val="7030A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7486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555159" y="1479397"/>
            <a:ext cx="4358875" cy="4131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para Resultados (GpR)</a:t>
            </a:r>
          </a:p>
          <a:p>
            <a:pPr algn="l"/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55159" y="2215079"/>
            <a:ext cx="78151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cultura organizacional, directiva y de desempeño institucional que pone más </a:t>
            </a:r>
            <a:r>
              <a:rPr lang="es-MX" sz="1600" b="1" dirty="0">
                <a:solidFill>
                  <a:srgbClr val="0079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énfasis en los resultados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en los procedimientos. 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956327587"/>
              </p:ext>
            </p:extLst>
          </p:nvPr>
        </p:nvGraphicFramePr>
        <p:xfrm>
          <a:off x="1703985" y="3162320"/>
          <a:ext cx="6197557" cy="3182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Elipse"/>
          <p:cNvSpPr/>
          <p:nvPr/>
        </p:nvSpPr>
        <p:spPr>
          <a:xfrm>
            <a:off x="5521565" y="4091352"/>
            <a:ext cx="1699850" cy="125436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21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865043" y="1310386"/>
            <a:ext cx="2160748" cy="4334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GpR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138820085"/>
              </p:ext>
            </p:extLst>
          </p:nvPr>
        </p:nvGraphicFramePr>
        <p:xfrm>
          <a:off x="865788" y="2039581"/>
          <a:ext cx="7619999" cy="449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50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07951" y="1246765"/>
            <a:ext cx="7287185" cy="8399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la Planeación Estratégica? 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19841" y="2067380"/>
            <a:ext cx="7863407" cy="420652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s-MX" sz="21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 </a:t>
            </a:r>
            <a:r>
              <a:rPr lang="es-MX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administrativa que contribuye a que una organización mejore su desempeño al asegurar que sus miembros compartan los mismos objetivos y al ajustar continuamente la dirección de la organización, ante los cambios contextuales, con base en los resultados obtenidos</a:t>
            </a:r>
            <a:r>
              <a:rPr lang="es-MX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MX" sz="2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MX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Orientada a resultados, instrumentos de movilización y participativa.</a:t>
            </a:r>
          </a:p>
          <a:p>
            <a:pPr marL="0" indent="0" algn="just">
              <a:buNone/>
            </a:pPr>
            <a:endParaRPr lang="es-MX" sz="2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MX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flexible y orientada al cambio</a:t>
            </a:r>
            <a:r>
              <a:rPr lang="es-MX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es-MX" sz="2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MX" sz="2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 el monitoreo </a:t>
            </a:r>
            <a:r>
              <a:rPr lang="es-MX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desempeño. </a:t>
            </a:r>
            <a:endParaRPr lang="es-MX" sz="21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endParaRPr lang="es-MX" sz="2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/>
              <a:buNone/>
            </a:pP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5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07953" y="1891534"/>
            <a:ext cx="7287185" cy="8399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707955" y="2879641"/>
            <a:ext cx="7507144" cy="29232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MX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/>
              <a:buNone/>
            </a:pP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380" y="1093884"/>
            <a:ext cx="5772956" cy="506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5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78791" y="1984867"/>
            <a:ext cx="4179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Matriz de Marco Lógico</a:t>
            </a:r>
          </a:p>
        </p:txBody>
      </p:sp>
    </p:spTree>
    <p:extLst>
      <p:ext uri="{BB962C8B-B14F-4D97-AF65-F5344CB8AC3E}">
        <p14:creationId xmlns:p14="http://schemas.microsoft.com/office/powerpoint/2010/main" val="40225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857609" y="1118307"/>
            <a:ext cx="5785837" cy="105507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 de Marco Lógico (MML)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es-MX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Herramienta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 </a:t>
            </a:r>
            <a:r>
              <a:rPr lang="es-MX" sz="1600" b="1" dirty="0">
                <a:solidFill>
                  <a:srgbClr val="00796B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planeación estratégica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basada en la identificación y solución de problemas o áreas de oportunidad.</a:t>
            </a:r>
          </a:p>
          <a:p>
            <a:pPr algn="l"/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539812073"/>
              </p:ext>
            </p:extLst>
          </p:nvPr>
        </p:nvGraphicFramePr>
        <p:xfrm>
          <a:off x="1095609" y="2149938"/>
          <a:ext cx="7228584" cy="4212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27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2116</Words>
  <Application>Microsoft Office PowerPoint</Application>
  <PresentationFormat>Presentación en pantalla (4:3)</PresentationFormat>
  <Paragraphs>292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Ricardo Alexys Valencia Lara</cp:lastModifiedBy>
  <cp:revision>82</cp:revision>
  <dcterms:created xsi:type="dcterms:W3CDTF">2015-02-17T19:20:34Z</dcterms:created>
  <dcterms:modified xsi:type="dcterms:W3CDTF">2015-03-05T01:48:37Z</dcterms:modified>
</cp:coreProperties>
</file>