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0" r:id="rId3"/>
    <p:sldId id="258" r:id="rId4"/>
    <p:sldId id="276" r:id="rId5"/>
    <p:sldId id="262" r:id="rId6"/>
    <p:sldId id="277" r:id="rId7"/>
    <p:sldId id="278" r:id="rId8"/>
    <p:sldId id="279" r:id="rId9"/>
    <p:sldId id="280" r:id="rId10"/>
    <p:sldId id="283" r:id="rId11"/>
    <p:sldId id="282" r:id="rId12"/>
    <p:sldId id="263" r:id="rId13"/>
    <p:sldId id="265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7152"/>
    <a:srgbClr val="610E6B"/>
    <a:srgbClr val="0E6C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7810" autoAdjust="0"/>
  </p:normalViewPr>
  <p:slideViewPr>
    <p:cSldViewPr snapToGrid="0" snapToObjects="1"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20BC50-38B6-40E0-9ACC-EF388698C2DF}" type="doc">
      <dgm:prSet loTypeId="urn:microsoft.com/office/officeart/2005/8/layout/lProcess3" loCatId="process" qsTypeId="urn:microsoft.com/office/officeart/2005/8/quickstyle/simple1" qsCatId="simple" csTypeId="urn:microsoft.com/office/officeart/2005/8/colors/accent4_2" csCatId="accent4" phldr="1"/>
      <dgm:spPr/>
    </dgm:pt>
    <dgm:pt modelId="{4753F08D-E1C3-4B21-ACEB-046B236BEF25}">
      <dgm:prSet phldrT="[Texto]" custT="1"/>
      <dgm:spPr/>
      <dgm:t>
        <a:bodyPr/>
        <a:lstStyle/>
        <a:p>
          <a:r>
            <a:rPr lang="es-MX" sz="1200" dirty="0" smtClean="0"/>
            <a:t>Constitución Política de los EUM (Artículo 6°)</a:t>
          </a:r>
          <a:endParaRPr lang="es-MX" sz="1200" dirty="0"/>
        </a:p>
      </dgm:t>
    </dgm:pt>
    <dgm:pt modelId="{57C8DAA1-0992-42A1-AFF7-A4C2D7C7F874}" type="parTrans" cxnId="{39A27A2F-5B5E-4225-AB91-3ECB97D50FDA}">
      <dgm:prSet/>
      <dgm:spPr/>
      <dgm:t>
        <a:bodyPr/>
        <a:lstStyle/>
        <a:p>
          <a:endParaRPr lang="es-MX"/>
        </a:p>
      </dgm:t>
    </dgm:pt>
    <dgm:pt modelId="{1BBFF2B2-AE6E-4E1E-B050-675040432337}" type="sibTrans" cxnId="{39A27A2F-5B5E-4225-AB91-3ECB97D50FDA}">
      <dgm:prSet/>
      <dgm:spPr/>
      <dgm:t>
        <a:bodyPr/>
        <a:lstStyle/>
        <a:p>
          <a:endParaRPr lang="es-MX"/>
        </a:p>
      </dgm:t>
    </dgm:pt>
    <dgm:pt modelId="{D53A1600-498A-4169-B7C9-4D9143E55499}">
      <dgm:prSet phldrT="[Texto]" custT="1"/>
      <dgm:spPr/>
      <dgm:t>
        <a:bodyPr/>
        <a:lstStyle/>
        <a:p>
          <a:r>
            <a:rPr lang="es-MX" sz="1200" dirty="0" smtClean="0"/>
            <a:t>1977</a:t>
          </a:r>
        </a:p>
        <a:p>
          <a:r>
            <a:rPr lang="es-MX" sz="1200" dirty="0" smtClean="0"/>
            <a:t>Derecho a la Información</a:t>
          </a:r>
          <a:endParaRPr lang="es-MX" sz="1200" dirty="0"/>
        </a:p>
      </dgm:t>
    </dgm:pt>
    <dgm:pt modelId="{58473E47-C269-4F1F-8454-A7B7A9CA3EFD}" type="parTrans" cxnId="{DF56062F-8C7E-4C0E-BDF8-CB0B03DD5817}">
      <dgm:prSet/>
      <dgm:spPr/>
      <dgm:t>
        <a:bodyPr/>
        <a:lstStyle/>
        <a:p>
          <a:endParaRPr lang="es-MX"/>
        </a:p>
      </dgm:t>
    </dgm:pt>
    <dgm:pt modelId="{E10AE81C-CFE0-4745-96AD-BA8C5AEBB246}" type="sibTrans" cxnId="{DF56062F-8C7E-4C0E-BDF8-CB0B03DD5817}">
      <dgm:prSet/>
      <dgm:spPr/>
      <dgm:t>
        <a:bodyPr/>
        <a:lstStyle/>
        <a:p>
          <a:endParaRPr lang="es-MX"/>
        </a:p>
      </dgm:t>
    </dgm:pt>
    <dgm:pt modelId="{F4C77D2D-C496-43DD-856E-0D0D25A77220}">
      <dgm:prSet phldrT="[Texto]" custT="1"/>
      <dgm:spPr/>
      <dgm:t>
        <a:bodyPr/>
        <a:lstStyle/>
        <a:p>
          <a:r>
            <a:rPr lang="es-MX" sz="1200" dirty="0" smtClean="0"/>
            <a:t>Leyes de Transparencia en México</a:t>
          </a:r>
          <a:endParaRPr lang="es-MX" sz="1200" dirty="0"/>
        </a:p>
      </dgm:t>
    </dgm:pt>
    <dgm:pt modelId="{35E3CC0B-6C56-4AFE-92D6-AE8A8DD319D8}" type="parTrans" cxnId="{34B49B24-4709-4908-81D3-410FAC6E473D}">
      <dgm:prSet/>
      <dgm:spPr/>
      <dgm:t>
        <a:bodyPr/>
        <a:lstStyle/>
        <a:p>
          <a:endParaRPr lang="es-MX"/>
        </a:p>
      </dgm:t>
    </dgm:pt>
    <dgm:pt modelId="{6380A427-75F4-463F-913D-D19B32C10744}" type="sibTrans" cxnId="{34B49B24-4709-4908-81D3-410FAC6E473D}">
      <dgm:prSet/>
      <dgm:spPr/>
      <dgm:t>
        <a:bodyPr/>
        <a:lstStyle/>
        <a:p>
          <a:endParaRPr lang="es-MX"/>
        </a:p>
      </dgm:t>
    </dgm:pt>
    <dgm:pt modelId="{F6C48F17-36E2-4AA8-967D-A1C66B40FD45}">
      <dgm:prSet phldrT="[Texto]" custT="1"/>
      <dgm:spPr/>
      <dgm:t>
        <a:bodyPr/>
        <a:lstStyle/>
        <a:p>
          <a:r>
            <a:rPr lang="es-MX" sz="1200" dirty="0" smtClean="0"/>
            <a:t>Ley General en materia de Transparencia.</a:t>
          </a:r>
          <a:endParaRPr lang="es-MX" sz="1200" dirty="0"/>
        </a:p>
      </dgm:t>
    </dgm:pt>
    <dgm:pt modelId="{D390BFC1-4340-4523-8A76-F025197D53B0}" type="parTrans" cxnId="{B56E6382-2040-4528-B8ED-F6AC08B5ADAC}">
      <dgm:prSet/>
      <dgm:spPr/>
      <dgm:t>
        <a:bodyPr/>
        <a:lstStyle/>
        <a:p>
          <a:endParaRPr lang="es-MX"/>
        </a:p>
      </dgm:t>
    </dgm:pt>
    <dgm:pt modelId="{A6B07F2F-D1C6-4007-BD73-2FFD42BE2D96}" type="sibTrans" cxnId="{B56E6382-2040-4528-B8ED-F6AC08B5ADAC}">
      <dgm:prSet/>
      <dgm:spPr/>
      <dgm:t>
        <a:bodyPr/>
        <a:lstStyle/>
        <a:p>
          <a:endParaRPr lang="es-MX"/>
        </a:p>
      </dgm:t>
    </dgm:pt>
    <dgm:pt modelId="{4F3E8276-369A-425C-BFD4-DDD9D810D9C0}">
      <dgm:prSet phldrT="[Texto]" custT="1"/>
      <dgm:spPr/>
      <dgm:t>
        <a:bodyPr/>
        <a:lstStyle/>
        <a:p>
          <a:r>
            <a:rPr lang="es-MX" sz="1200" dirty="0" smtClean="0"/>
            <a:t>1917</a:t>
          </a:r>
        </a:p>
        <a:p>
          <a:r>
            <a:rPr lang="es-MX" sz="1200" dirty="0" smtClean="0"/>
            <a:t>Libertad de Expresión</a:t>
          </a:r>
          <a:endParaRPr lang="es-MX" sz="1200" dirty="0"/>
        </a:p>
      </dgm:t>
    </dgm:pt>
    <dgm:pt modelId="{79EF626B-B06B-4C95-9927-88D98B299223}" type="parTrans" cxnId="{8BE8EABE-A538-4FCC-B738-B870B535024E}">
      <dgm:prSet/>
      <dgm:spPr/>
      <dgm:t>
        <a:bodyPr/>
        <a:lstStyle/>
        <a:p>
          <a:endParaRPr lang="es-MX"/>
        </a:p>
      </dgm:t>
    </dgm:pt>
    <dgm:pt modelId="{CE137505-E21B-4ECD-ADA5-9F3F39BBE3C0}" type="sibTrans" cxnId="{8BE8EABE-A538-4FCC-B738-B870B535024E}">
      <dgm:prSet/>
      <dgm:spPr/>
      <dgm:t>
        <a:bodyPr/>
        <a:lstStyle/>
        <a:p>
          <a:endParaRPr lang="es-MX"/>
        </a:p>
      </dgm:t>
    </dgm:pt>
    <dgm:pt modelId="{21F5EDAC-0DFB-48AC-8564-74EB088492BC}">
      <dgm:prSet phldrT="[Texto]" custT="1"/>
      <dgm:spPr/>
      <dgm:t>
        <a:bodyPr/>
        <a:lstStyle/>
        <a:p>
          <a:r>
            <a:rPr lang="es-MX" sz="1200" dirty="0" smtClean="0"/>
            <a:t>2002</a:t>
          </a:r>
        </a:p>
        <a:p>
          <a:r>
            <a:rPr lang="es-MX" sz="1200" dirty="0" smtClean="0"/>
            <a:t> LFTAIPG</a:t>
          </a:r>
          <a:endParaRPr lang="es-MX" sz="1200" dirty="0"/>
        </a:p>
      </dgm:t>
    </dgm:pt>
    <dgm:pt modelId="{94267BC5-9C0D-47D6-BA8F-CCFA288BA0BE}" type="parTrans" cxnId="{F3635790-ADA6-4A33-8356-4A120A037D3B}">
      <dgm:prSet/>
      <dgm:spPr/>
      <dgm:t>
        <a:bodyPr/>
        <a:lstStyle/>
        <a:p>
          <a:endParaRPr lang="es-MX"/>
        </a:p>
      </dgm:t>
    </dgm:pt>
    <dgm:pt modelId="{1792EB1E-B35D-472C-BC01-77CD979A07B4}" type="sibTrans" cxnId="{F3635790-ADA6-4A33-8356-4A120A037D3B}">
      <dgm:prSet/>
      <dgm:spPr/>
      <dgm:t>
        <a:bodyPr/>
        <a:lstStyle/>
        <a:p>
          <a:endParaRPr lang="es-MX"/>
        </a:p>
      </dgm:t>
    </dgm:pt>
    <dgm:pt modelId="{7B693B48-4158-4D8A-8DBD-71BCDEEE2C96}">
      <dgm:prSet phldrT="[Texto]" custT="1"/>
      <dgm:spPr/>
      <dgm:t>
        <a:bodyPr/>
        <a:lstStyle/>
        <a:p>
          <a:r>
            <a:rPr lang="es-MX" sz="1200" dirty="0" smtClean="0"/>
            <a:t>Órganos Garantes en México</a:t>
          </a:r>
          <a:endParaRPr lang="es-MX" sz="1200" dirty="0"/>
        </a:p>
      </dgm:t>
    </dgm:pt>
    <dgm:pt modelId="{2882C6C2-F9D0-4DAE-92ED-2232EE860DD1}" type="parTrans" cxnId="{87D04F44-DD4B-4D0F-A9A0-0A100E93AD86}">
      <dgm:prSet/>
      <dgm:spPr/>
      <dgm:t>
        <a:bodyPr/>
        <a:lstStyle/>
        <a:p>
          <a:endParaRPr lang="es-MX"/>
        </a:p>
      </dgm:t>
    </dgm:pt>
    <dgm:pt modelId="{6F692FF0-2A69-4FD0-A59A-2FB116F38E06}" type="sibTrans" cxnId="{87D04F44-DD4B-4D0F-A9A0-0A100E93AD86}">
      <dgm:prSet/>
      <dgm:spPr/>
      <dgm:t>
        <a:bodyPr/>
        <a:lstStyle/>
        <a:p>
          <a:endParaRPr lang="es-MX"/>
        </a:p>
      </dgm:t>
    </dgm:pt>
    <dgm:pt modelId="{46061490-815D-4311-A7D3-97489513170D}">
      <dgm:prSet phldrT="[Texto]" custT="1"/>
      <dgm:spPr/>
      <dgm:t>
        <a:bodyPr/>
        <a:lstStyle/>
        <a:p>
          <a:r>
            <a:rPr lang="es-MX" sz="1200" dirty="0" smtClean="0"/>
            <a:t>2003            Instituto Federal de Acceso a la Información</a:t>
          </a:r>
          <a:endParaRPr lang="es-MX" sz="1200" dirty="0"/>
        </a:p>
      </dgm:t>
    </dgm:pt>
    <dgm:pt modelId="{3C5DD552-33D6-4139-BAE0-D17B88DD1F58}" type="parTrans" cxnId="{C9CEC327-3DB5-4A0F-A17B-7C0A8AC8626A}">
      <dgm:prSet/>
      <dgm:spPr/>
      <dgm:t>
        <a:bodyPr/>
        <a:lstStyle/>
        <a:p>
          <a:endParaRPr lang="es-MX"/>
        </a:p>
      </dgm:t>
    </dgm:pt>
    <dgm:pt modelId="{8AC40B59-2B2C-4AC4-89CF-3F521AC445DC}" type="sibTrans" cxnId="{C9CEC327-3DB5-4A0F-A17B-7C0A8AC8626A}">
      <dgm:prSet/>
      <dgm:spPr/>
      <dgm:t>
        <a:bodyPr/>
        <a:lstStyle/>
        <a:p>
          <a:endParaRPr lang="es-MX"/>
        </a:p>
      </dgm:t>
    </dgm:pt>
    <dgm:pt modelId="{0504D245-A6EF-4418-93C5-342F3635AD3F}">
      <dgm:prSet phldrT="[Texto]" custT="1"/>
      <dgm:spPr/>
      <dgm:t>
        <a:bodyPr/>
        <a:lstStyle/>
        <a:p>
          <a:r>
            <a:rPr lang="es-MX" sz="1200" dirty="0" smtClean="0"/>
            <a:t>2007</a:t>
          </a:r>
        </a:p>
        <a:p>
          <a:r>
            <a:rPr lang="es-MX" sz="1200" dirty="0" smtClean="0"/>
            <a:t>Principios y bases</a:t>
          </a:r>
          <a:endParaRPr lang="es-MX" sz="1200" dirty="0"/>
        </a:p>
      </dgm:t>
    </dgm:pt>
    <dgm:pt modelId="{3A0A6C5D-96E1-459E-8FCD-FDFF62ED16DC}" type="parTrans" cxnId="{27563891-0E27-4A1B-8AB4-14B89D8E8A4A}">
      <dgm:prSet/>
      <dgm:spPr/>
      <dgm:t>
        <a:bodyPr/>
        <a:lstStyle/>
        <a:p>
          <a:endParaRPr lang="es-MX"/>
        </a:p>
      </dgm:t>
    </dgm:pt>
    <dgm:pt modelId="{E726613C-80DE-4123-8705-D8F94263FED0}" type="sibTrans" cxnId="{27563891-0E27-4A1B-8AB4-14B89D8E8A4A}">
      <dgm:prSet/>
      <dgm:spPr/>
      <dgm:t>
        <a:bodyPr/>
        <a:lstStyle/>
        <a:p>
          <a:endParaRPr lang="es-MX"/>
        </a:p>
      </dgm:t>
    </dgm:pt>
    <dgm:pt modelId="{80ABCC92-8A05-46EA-8222-A17B68062173}">
      <dgm:prSet phldrT="[Texto]" custT="1"/>
      <dgm:spPr/>
      <dgm:t>
        <a:bodyPr/>
        <a:lstStyle/>
        <a:p>
          <a:pPr>
            <a:lnSpc>
              <a:spcPct val="70000"/>
            </a:lnSpc>
          </a:pPr>
          <a:r>
            <a:rPr lang="es-MX" sz="1000" dirty="0" smtClean="0"/>
            <a:t>2014   </a:t>
          </a:r>
        </a:p>
        <a:p>
          <a:pPr>
            <a:lnSpc>
              <a:spcPct val="70000"/>
            </a:lnSpc>
          </a:pPr>
          <a:r>
            <a:rPr lang="es-MX" sz="1000" dirty="0" smtClean="0"/>
            <a:t>Reforma Constitucional en materia de transparencia y se dota de plena autonomía al Nuevo IFAI</a:t>
          </a:r>
          <a:endParaRPr lang="es-MX" sz="1000" dirty="0"/>
        </a:p>
      </dgm:t>
    </dgm:pt>
    <dgm:pt modelId="{42F70B43-A48F-49F4-9983-37CD84510438}" type="parTrans" cxnId="{E5117C0B-6679-4AFD-A6C4-7C5505773190}">
      <dgm:prSet/>
      <dgm:spPr/>
      <dgm:t>
        <a:bodyPr/>
        <a:lstStyle/>
        <a:p>
          <a:endParaRPr lang="es-MX"/>
        </a:p>
      </dgm:t>
    </dgm:pt>
    <dgm:pt modelId="{51355899-03F8-4475-BE12-C8BA8EA2A519}" type="sibTrans" cxnId="{E5117C0B-6679-4AFD-A6C4-7C5505773190}">
      <dgm:prSet/>
      <dgm:spPr/>
      <dgm:t>
        <a:bodyPr/>
        <a:lstStyle/>
        <a:p>
          <a:endParaRPr lang="es-MX"/>
        </a:p>
      </dgm:t>
    </dgm:pt>
    <dgm:pt modelId="{E606985B-CAFE-4399-A560-0B06535D8C26}">
      <dgm:prSet phldrT="[Texto]" custT="1"/>
      <dgm:spPr/>
      <dgm:t>
        <a:bodyPr/>
        <a:lstStyle/>
        <a:p>
          <a:r>
            <a:rPr lang="es-MX" sz="1200" dirty="0" smtClean="0"/>
            <a:t>2014 Autonomía constitucional del IFAI</a:t>
          </a:r>
          <a:endParaRPr lang="es-MX" sz="1200" dirty="0"/>
        </a:p>
      </dgm:t>
    </dgm:pt>
    <dgm:pt modelId="{ACFE84AC-EB20-44A5-8C9C-963543EFB268}" type="parTrans" cxnId="{B2D5F345-21AD-4FB1-83F2-93DA19F01B12}">
      <dgm:prSet/>
      <dgm:spPr/>
      <dgm:t>
        <a:bodyPr/>
        <a:lstStyle/>
        <a:p>
          <a:endParaRPr lang="es-MX"/>
        </a:p>
      </dgm:t>
    </dgm:pt>
    <dgm:pt modelId="{81AFF7CB-3B52-4F5B-93EC-43933D885DD6}" type="sibTrans" cxnId="{B2D5F345-21AD-4FB1-83F2-93DA19F01B12}">
      <dgm:prSet/>
      <dgm:spPr/>
      <dgm:t>
        <a:bodyPr/>
        <a:lstStyle/>
        <a:p>
          <a:endParaRPr lang="es-MX"/>
        </a:p>
      </dgm:t>
    </dgm:pt>
    <dgm:pt modelId="{8E59EF14-E497-4FE0-85E6-00A6A84D913A}">
      <dgm:prSet phldrT="[Texto]" custT="1"/>
      <dgm:spPr/>
      <dgm:t>
        <a:bodyPr/>
        <a:lstStyle/>
        <a:p>
          <a:r>
            <a:rPr lang="es-MX" sz="1200" dirty="0" smtClean="0"/>
            <a:t>2015</a:t>
          </a:r>
        </a:p>
      </dgm:t>
    </dgm:pt>
    <dgm:pt modelId="{459CAF93-5D56-4B4D-AED9-9FB1921A62BB}" type="parTrans" cxnId="{30B1EA73-F2B2-4B80-9EDD-F1303EC912B4}">
      <dgm:prSet/>
      <dgm:spPr/>
      <dgm:t>
        <a:bodyPr/>
        <a:lstStyle/>
        <a:p>
          <a:endParaRPr lang="es-MX"/>
        </a:p>
      </dgm:t>
    </dgm:pt>
    <dgm:pt modelId="{55F51C5C-7233-44EB-AE7B-08197FDF2790}" type="sibTrans" cxnId="{30B1EA73-F2B2-4B80-9EDD-F1303EC912B4}">
      <dgm:prSet/>
      <dgm:spPr/>
      <dgm:t>
        <a:bodyPr/>
        <a:lstStyle/>
        <a:p>
          <a:endParaRPr lang="es-MX"/>
        </a:p>
      </dgm:t>
    </dgm:pt>
    <dgm:pt modelId="{42B9F5EA-9AA0-49E2-9F8B-AEA14C183EDF}">
      <dgm:prSet phldrT="[Texto]" custT="1"/>
      <dgm:spPr/>
      <dgm:t>
        <a:bodyPr/>
        <a:lstStyle/>
        <a:p>
          <a:r>
            <a:rPr lang="es-MX" sz="1200" dirty="0" smtClean="0"/>
            <a:t>2003-2010</a:t>
          </a:r>
        </a:p>
        <a:p>
          <a:r>
            <a:rPr lang="es-MX" sz="1200" dirty="0" smtClean="0"/>
            <a:t>Creación de órganos garantes estatales</a:t>
          </a:r>
          <a:endParaRPr lang="es-MX" sz="1200" dirty="0"/>
        </a:p>
      </dgm:t>
    </dgm:pt>
    <dgm:pt modelId="{A1043F18-CFAD-49E6-89A0-DC914E71069F}" type="parTrans" cxnId="{7C8FDB21-44C8-4756-97E2-C65ADC4172E6}">
      <dgm:prSet/>
      <dgm:spPr/>
      <dgm:t>
        <a:bodyPr/>
        <a:lstStyle/>
        <a:p>
          <a:endParaRPr lang="es-MX"/>
        </a:p>
      </dgm:t>
    </dgm:pt>
    <dgm:pt modelId="{09F46CF5-74BF-4A25-8960-01B1917E678F}" type="sibTrans" cxnId="{7C8FDB21-44C8-4756-97E2-C65ADC4172E6}">
      <dgm:prSet/>
      <dgm:spPr/>
      <dgm:t>
        <a:bodyPr/>
        <a:lstStyle/>
        <a:p>
          <a:endParaRPr lang="es-MX"/>
        </a:p>
      </dgm:t>
    </dgm:pt>
    <dgm:pt modelId="{69E01BE6-8B63-4BA1-9DB1-233CAC9624C7}">
      <dgm:prSet phldrT="[Texto]" custT="1"/>
      <dgm:spPr/>
      <dgm:t>
        <a:bodyPr/>
        <a:lstStyle/>
        <a:p>
          <a:r>
            <a:rPr lang="es-MX" sz="1200" smtClean="0"/>
            <a:t>2003-2010</a:t>
          </a:r>
        </a:p>
        <a:p>
          <a:r>
            <a:rPr lang="es-MX" sz="1200" smtClean="0"/>
            <a:t>Publicación de leyes estatales </a:t>
          </a:r>
          <a:endParaRPr lang="es-MX" sz="1200" dirty="0"/>
        </a:p>
      </dgm:t>
    </dgm:pt>
    <dgm:pt modelId="{290A3A50-1536-48F1-BFEF-473DB2B1EE1B}" type="parTrans" cxnId="{962B3597-BD5B-40F8-A591-AD54C882F13E}">
      <dgm:prSet/>
      <dgm:spPr/>
      <dgm:t>
        <a:bodyPr/>
        <a:lstStyle/>
        <a:p>
          <a:endParaRPr lang="es-MX"/>
        </a:p>
      </dgm:t>
    </dgm:pt>
    <dgm:pt modelId="{08246C8B-28F3-4C82-B404-48DA4CC4A79D}" type="sibTrans" cxnId="{962B3597-BD5B-40F8-A591-AD54C882F13E}">
      <dgm:prSet/>
      <dgm:spPr/>
      <dgm:t>
        <a:bodyPr/>
        <a:lstStyle/>
        <a:p>
          <a:endParaRPr lang="es-MX"/>
        </a:p>
      </dgm:t>
    </dgm:pt>
    <dgm:pt modelId="{93C4C481-5A95-4A0A-A0DD-8104D0C8B8DD}" type="pres">
      <dgm:prSet presAssocID="{4120BC50-38B6-40E0-9ACC-EF388698C2DF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97B4410A-FDFD-4EE4-A307-80AEAEA72FE7}" type="pres">
      <dgm:prSet presAssocID="{4753F08D-E1C3-4B21-ACEB-046B236BEF25}" presName="horFlow" presStyleCnt="0"/>
      <dgm:spPr/>
    </dgm:pt>
    <dgm:pt modelId="{14EFFC76-1B0F-48FB-A75B-C20D2389107B}" type="pres">
      <dgm:prSet presAssocID="{4753F08D-E1C3-4B21-ACEB-046B236BEF25}" presName="bigChev" presStyleLbl="node1" presStyleIdx="0" presStyleCnt="4" custScaleY="129632"/>
      <dgm:spPr/>
      <dgm:t>
        <a:bodyPr/>
        <a:lstStyle/>
        <a:p>
          <a:endParaRPr lang="es-MX"/>
        </a:p>
      </dgm:t>
    </dgm:pt>
    <dgm:pt modelId="{C772045B-98EF-457D-8854-63D3B1130953}" type="pres">
      <dgm:prSet presAssocID="{79EF626B-B06B-4C95-9927-88D98B299223}" presName="parTrans" presStyleCnt="0"/>
      <dgm:spPr/>
    </dgm:pt>
    <dgm:pt modelId="{B74EFB45-1A19-40AB-9687-424A7D305881}" type="pres">
      <dgm:prSet presAssocID="{4F3E8276-369A-425C-BFD4-DDD9D810D9C0}" presName="node" presStyleLbl="alignAccFollowNode1" presStyleIdx="0" presStyleCnt="10" custScaleY="1296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81AD9C-3585-4B3D-9212-EB5694E33CB0}" type="pres">
      <dgm:prSet presAssocID="{CE137505-E21B-4ECD-ADA5-9F3F39BBE3C0}" presName="sibTrans" presStyleCnt="0"/>
      <dgm:spPr/>
    </dgm:pt>
    <dgm:pt modelId="{2AAB7501-D1F7-4DFB-866E-42EC505691EA}" type="pres">
      <dgm:prSet presAssocID="{D53A1600-498A-4169-B7C9-4D9143E55499}" presName="node" presStyleLbl="alignAccFollowNode1" presStyleIdx="1" presStyleCnt="10" custScaleY="1296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9ADEF6-9A2D-4DB0-AAAF-3C286C49468C}" type="pres">
      <dgm:prSet presAssocID="{E10AE81C-CFE0-4745-96AD-BA8C5AEBB246}" presName="sibTrans" presStyleCnt="0"/>
      <dgm:spPr/>
    </dgm:pt>
    <dgm:pt modelId="{560FEDD0-E150-4DEE-BA39-B9BA9C1CC0FA}" type="pres">
      <dgm:prSet presAssocID="{0504D245-A6EF-4418-93C5-342F3635AD3F}" presName="node" presStyleLbl="alignAccFollowNode1" presStyleIdx="2" presStyleCnt="10" custScaleY="1296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16DA39-E1DF-4BE0-8BBF-B611CA5F030C}" type="pres">
      <dgm:prSet presAssocID="{E726613C-80DE-4123-8705-D8F94263FED0}" presName="sibTrans" presStyleCnt="0"/>
      <dgm:spPr/>
    </dgm:pt>
    <dgm:pt modelId="{C61B4631-465A-4DA1-961B-ACED62164E45}" type="pres">
      <dgm:prSet presAssocID="{80ABCC92-8A05-46EA-8222-A17B68062173}" presName="node" presStyleLbl="alignAccFollowNode1" presStyleIdx="3" presStyleCnt="10" custScaleY="1296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24D4C7-E172-4C41-844F-271A92E23CE1}" type="pres">
      <dgm:prSet presAssocID="{4753F08D-E1C3-4B21-ACEB-046B236BEF25}" presName="vSp" presStyleCnt="0"/>
      <dgm:spPr/>
    </dgm:pt>
    <dgm:pt modelId="{CC3EBE1E-D77C-407E-9D3E-338E97874EF6}" type="pres">
      <dgm:prSet presAssocID="{F4C77D2D-C496-43DD-856E-0D0D25A77220}" presName="horFlow" presStyleCnt="0"/>
      <dgm:spPr/>
    </dgm:pt>
    <dgm:pt modelId="{32A0A1D3-F366-440D-8E20-75606A3E8259}" type="pres">
      <dgm:prSet presAssocID="{F4C77D2D-C496-43DD-856E-0D0D25A77220}" presName="bigChev" presStyleLbl="node1" presStyleIdx="1" presStyleCnt="4"/>
      <dgm:spPr/>
      <dgm:t>
        <a:bodyPr/>
        <a:lstStyle/>
        <a:p>
          <a:endParaRPr lang="es-MX"/>
        </a:p>
      </dgm:t>
    </dgm:pt>
    <dgm:pt modelId="{53A720AD-926D-491D-B399-681BBDD7205F}" type="pres">
      <dgm:prSet presAssocID="{94267BC5-9C0D-47D6-BA8F-CCFA288BA0BE}" presName="parTrans" presStyleCnt="0"/>
      <dgm:spPr/>
    </dgm:pt>
    <dgm:pt modelId="{967416AF-ADF5-4590-A359-D70556A2B2DA}" type="pres">
      <dgm:prSet presAssocID="{21F5EDAC-0DFB-48AC-8564-74EB088492BC}" presName="node" presStyleLbl="alignAccFollowNode1" presStyleIdx="4" presStyleCnt="10" custLinFactNeighborX="2553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0B58F8-295D-4E87-8139-C07537D5B254}" type="pres">
      <dgm:prSet presAssocID="{1792EB1E-B35D-472C-BC01-77CD979A07B4}" presName="sibTrans" presStyleCnt="0"/>
      <dgm:spPr/>
    </dgm:pt>
    <dgm:pt modelId="{1A494184-25EA-432F-B3A7-D52C260697EE}" type="pres">
      <dgm:prSet presAssocID="{69E01BE6-8B63-4BA1-9DB1-233CAC9624C7}" presName="node" presStyleLbl="alignAccFollowNode1" presStyleIdx="5" presStyleCnt="10" custLinFactNeighborX="4595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FBCD95-6A63-4E23-82F0-EF53B5B9B6A4}" type="pres">
      <dgm:prSet presAssocID="{F4C77D2D-C496-43DD-856E-0D0D25A77220}" presName="vSp" presStyleCnt="0"/>
      <dgm:spPr/>
    </dgm:pt>
    <dgm:pt modelId="{6C78D3C9-35F1-46BF-B54C-390AFA23D4F3}" type="pres">
      <dgm:prSet presAssocID="{7B693B48-4158-4D8A-8DBD-71BCDEEE2C96}" presName="horFlow" presStyleCnt="0"/>
      <dgm:spPr/>
    </dgm:pt>
    <dgm:pt modelId="{AAFFCCD7-23DF-495B-B95C-57802571BD27}" type="pres">
      <dgm:prSet presAssocID="{7B693B48-4158-4D8A-8DBD-71BCDEEE2C96}" presName="bigChev" presStyleLbl="node1" presStyleIdx="2" presStyleCnt="4"/>
      <dgm:spPr/>
      <dgm:t>
        <a:bodyPr/>
        <a:lstStyle/>
        <a:p>
          <a:endParaRPr lang="es-MX"/>
        </a:p>
      </dgm:t>
    </dgm:pt>
    <dgm:pt modelId="{300F3CB9-EA2D-40F7-8A56-7F1DD70F8BD2}" type="pres">
      <dgm:prSet presAssocID="{3C5DD552-33D6-4139-BAE0-D17B88DD1F58}" presName="parTrans" presStyleCnt="0"/>
      <dgm:spPr/>
    </dgm:pt>
    <dgm:pt modelId="{E670032E-9069-4ADE-BB89-682E799373DC}" type="pres">
      <dgm:prSet presAssocID="{46061490-815D-4311-A7D3-97489513170D}" presName="node" presStyleLbl="alignAccFollowNode1" presStyleIdx="6" presStyleCnt="10" custScaleY="11367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C0C22C-7C30-4066-97D0-0471C30DAB79}" type="pres">
      <dgm:prSet presAssocID="{8AC40B59-2B2C-4AC4-89CF-3F521AC445DC}" presName="sibTrans" presStyleCnt="0"/>
      <dgm:spPr/>
    </dgm:pt>
    <dgm:pt modelId="{909FF755-07AF-4888-A1E7-B8301C891BD2}" type="pres">
      <dgm:prSet presAssocID="{42B9F5EA-9AA0-49E2-9F8B-AEA14C183EDF}" presName="node" presStyleLbl="alignAccFollowNode1" presStyleIdx="7" presStyleCnt="10" custScaleY="11724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13FE2B-A5BD-443A-BBC8-FBA355602F7E}" type="pres">
      <dgm:prSet presAssocID="{09F46CF5-74BF-4A25-8960-01B1917E678F}" presName="sibTrans" presStyleCnt="0"/>
      <dgm:spPr/>
    </dgm:pt>
    <dgm:pt modelId="{5AE87389-2231-41F5-98C9-5F36BD824D33}" type="pres">
      <dgm:prSet presAssocID="{E606985B-CAFE-4399-A560-0B06535D8C26}" presName="node" presStyleLbl="alignAccFollowNode1" presStyleIdx="8" presStyleCnt="10" custScaleY="11724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EF2E2A-8CDB-4B7D-BF93-9D85FFB8D4E6}" type="pres">
      <dgm:prSet presAssocID="{7B693B48-4158-4D8A-8DBD-71BCDEEE2C96}" presName="vSp" presStyleCnt="0"/>
      <dgm:spPr/>
    </dgm:pt>
    <dgm:pt modelId="{9D8DFD45-1EDC-49FB-A725-8001FDB487C3}" type="pres">
      <dgm:prSet presAssocID="{F6C48F17-36E2-4AA8-967D-A1C66B40FD45}" presName="horFlow" presStyleCnt="0"/>
      <dgm:spPr/>
    </dgm:pt>
    <dgm:pt modelId="{F0242C71-58B0-41C1-869C-6BFEAE45141A}" type="pres">
      <dgm:prSet presAssocID="{F6C48F17-36E2-4AA8-967D-A1C66B40FD45}" presName="bigChev" presStyleLbl="node1" presStyleIdx="3" presStyleCnt="4"/>
      <dgm:spPr/>
      <dgm:t>
        <a:bodyPr/>
        <a:lstStyle/>
        <a:p>
          <a:endParaRPr lang="es-MX"/>
        </a:p>
      </dgm:t>
    </dgm:pt>
    <dgm:pt modelId="{9905BB2D-C42D-4563-BCDB-17CAA7001D33}" type="pres">
      <dgm:prSet presAssocID="{459CAF93-5D56-4B4D-AED9-9FB1921A62BB}" presName="parTrans" presStyleCnt="0"/>
      <dgm:spPr/>
    </dgm:pt>
    <dgm:pt modelId="{C2E4A3AD-5645-421D-B3A3-94B78F39CF51}" type="pres">
      <dgm:prSet presAssocID="{8E59EF14-E497-4FE0-85E6-00A6A84D913A}" presName="node" presStyleLbl="alignAccFollowNode1" presStyleIdx="9" presStyleCnt="10" custScaleY="1167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0B1EA73-F2B2-4B80-9EDD-F1303EC912B4}" srcId="{F6C48F17-36E2-4AA8-967D-A1C66B40FD45}" destId="{8E59EF14-E497-4FE0-85E6-00A6A84D913A}" srcOrd="0" destOrd="0" parTransId="{459CAF93-5D56-4B4D-AED9-9FB1921A62BB}" sibTransId="{55F51C5C-7233-44EB-AE7B-08197FDF2790}"/>
    <dgm:cxn modelId="{E5117C0B-6679-4AFD-A6C4-7C5505773190}" srcId="{4753F08D-E1C3-4B21-ACEB-046B236BEF25}" destId="{80ABCC92-8A05-46EA-8222-A17B68062173}" srcOrd="3" destOrd="0" parTransId="{42F70B43-A48F-49F4-9983-37CD84510438}" sibTransId="{51355899-03F8-4475-BE12-C8BA8EA2A519}"/>
    <dgm:cxn modelId="{DF56062F-8C7E-4C0E-BDF8-CB0B03DD5817}" srcId="{4753F08D-E1C3-4B21-ACEB-046B236BEF25}" destId="{D53A1600-498A-4169-B7C9-4D9143E55499}" srcOrd="1" destOrd="0" parTransId="{58473E47-C269-4F1F-8454-A7B7A9CA3EFD}" sibTransId="{E10AE81C-CFE0-4745-96AD-BA8C5AEBB246}"/>
    <dgm:cxn modelId="{C4D5C419-1803-475E-B06A-E7134900AB1F}" type="presOf" srcId="{0504D245-A6EF-4418-93C5-342F3635AD3F}" destId="{560FEDD0-E150-4DEE-BA39-B9BA9C1CC0FA}" srcOrd="0" destOrd="0" presId="urn:microsoft.com/office/officeart/2005/8/layout/lProcess3"/>
    <dgm:cxn modelId="{8F9CD346-3253-49C3-ABDD-03114AEEBD77}" type="presOf" srcId="{7B693B48-4158-4D8A-8DBD-71BCDEEE2C96}" destId="{AAFFCCD7-23DF-495B-B95C-57802571BD27}" srcOrd="0" destOrd="0" presId="urn:microsoft.com/office/officeart/2005/8/layout/lProcess3"/>
    <dgm:cxn modelId="{F971BA1A-FFC5-460B-B48E-DF625CC8DCDE}" type="presOf" srcId="{4F3E8276-369A-425C-BFD4-DDD9D810D9C0}" destId="{B74EFB45-1A19-40AB-9687-424A7D305881}" srcOrd="0" destOrd="0" presId="urn:microsoft.com/office/officeart/2005/8/layout/lProcess3"/>
    <dgm:cxn modelId="{F3CE9419-4276-4FC5-B51C-2876A62A92D1}" type="presOf" srcId="{8E59EF14-E497-4FE0-85E6-00A6A84D913A}" destId="{C2E4A3AD-5645-421D-B3A3-94B78F39CF51}" srcOrd="0" destOrd="0" presId="urn:microsoft.com/office/officeart/2005/8/layout/lProcess3"/>
    <dgm:cxn modelId="{B56E6382-2040-4528-B8ED-F6AC08B5ADAC}" srcId="{4120BC50-38B6-40E0-9ACC-EF388698C2DF}" destId="{F6C48F17-36E2-4AA8-967D-A1C66B40FD45}" srcOrd="3" destOrd="0" parTransId="{D390BFC1-4340-4523-8A76-F025197D53B0}" sibTransId="{A6B07F2F-D1C6-4007-BD73-2FFD42BE2D96}"/>
    <dgm:cxn modelId="{AA17D06C-BF07-4949-B4FD-28DC1E4A08DE}" type="presOf" srcId="{42B9F5EA-9AA0-49E2-9F8B-AEA14C183EDF}" destId="{909FF755-07AF-4888-A1E7-B8301C891BD2}" srcOrd="0" destOrd="0" presId="urn:microsoft.com/office/officeart/2005/8/layout/lProcess3"/>
    <dgm:cxn modelId="{F3635790-ADA6-4A33-8356-4A120A037D3B}" srcId="{F4C77D2D-C496-43DD-856E-0D0D25A77220}" destId="{21F5EDAC-0DFB-48AC-8564-74EB088492BC}" srcOrd="0" destOrd="0" parTransId="{94267BC5-9C0D-47D6-BA8F-CCFA288BA0BE}" sibTransId="{1792EB1E-B35D-472C-BC01-77CD979A07B4}"/>
    <dgm:cxn modelId="{63584502-1838-465E-BE7F-0FC43687E72A}" type="presOf" srcId="{80ABCC92-8A05-46EA-8222-A17B68062173}" destId="{C61B4631-465A-4DA1-961B-ACED62164E45}" srcOrd="0" destOrd="0" presId="urn:microsoft.com/office/officeart/2005/8/layout/lProcess3"/>
    <dgm:cxn modelId="{7C8FDB21-44C8-4756-97E2-C65ADC4172E6}" srcId="{7B693B48-4158-4D8A-8DBD-71BCDEEE2C96}" destId="{42B9F5EA-9AA0-49E2-9F8B-AEA14C183EDF}" srcOrd="1" destOrd="0" parTransId="{A1043F18-CFAD-49E6-89A0-DC914E71069F}" sibTransId="{09F46CF5-74BF-4A25-8960-01B1917E678F}"/>
    <dgm:cxn modelId="{27563891-0E27-4A1B-8AB4-14B89D8E8A4A}" srcId="{4753F08D-E1C3-4B21-ACEB-046B236BEF25}" destId="{0504D245-A6EF-4418-93C5-342F3635AD3F}" srcOrd="2" destOrd="0" parTransId="{3A0A6C5D-96E1-459E-8FCD-FDFF62ED16DC}" sibTransId="{E726613C-80DE-4123-8705-D8F94263FED0}"/>
    <dgm:cxn modelId="{34B49B24-4709-4908-81D3-410FAC6E473D}" srcId="{4120BC50-38B6-40E0-9ACC-EF388698C2DF}" destId="{F4C77D2D-C496-43DD-856E-0D0D25A77220}" srcOrd="1" destOrd="0" parTransId="{35E3CC0B-6C56-4AFE-92D6-AE8A8DD319D8}" sibTransId="{6380A427-75F4-463F-913D-D19B32C10744}"/>
    <dgm:cxn modelId="{DCE22DD4-8458-4AB6-8826-0D379C9FD611}" type="presOf" srcId="{D53A1600-498A-4169-B7C9-4D9143E55499}" destId="{2AAB7501-D1F7-4DFB-866E-42EC505691EA}" srcOrd="0" destOrd="0" presId="urn:microsoft.com/office/officeart/2005/8/layout/lProcess3"/>
    <dgm:cxn modelId="{C3128397-153F-4E0D-AA42-AD88732A6CD5}" type="presOf" srcId="{69E01BE6-8B63-4BA1-9DB1-233CAC9624C7}" destId="{1A494184-25EA-432F-B3A7-D52C260697EE}" srcOrd="0" destOrd="0" presId="urn:microsoft.com/office/officeart/2005/8/layout/lProcess3"/>
    <dgm:cxn modelId="{B2D5F345-21AD-4FB1-83F2-93DA19F01B12}" srcId="{7B693B48-4158-4D8A-8DBD-71BCDEEE2C96}" destId="{E606985B-CAFE-4399-A560-0B06535D8C26}" srcOrd="2" destOrd="0" parTransId="{ACFE84AC-EB20-44A5-8C9C-963543EFB268}" sibTransId="{81AFF7CB-3B52-4F5B-93EC-43933D885DD6}"/>
    <dgm:cxn modelId="{C9CEC327-3DB5-4A0F-A17B-7C0A8AC8626A}" srcId="{7B693B48-4158-4D8A-8DBD-71BCDEEE2C96}" destId="{46061490-815D-4311-A7D3-97489513170D}" srcOrd="0" destOrd="0" parTransId="{3C5DD552-33D6-4139-BAE0-D17B88DD1F58}" sibTransId="{8AC40B59-2B2C-4AC4-89CF-3F521AC445DC}"/>
    <dgm:cxn modelId="{8AF7ABC9-8D77-4E54-BE05-1858E3F9B683}" type="presOf" srcId="{46061490-815D-4311-A7D3-97489513170D}" destId="{E670032E-9069-4ADE-BB89-682E799373DC}" srcOrd="0" destOrd="0" presId="urn:microsoft.com/office/officeart/2005/8/layout/lProcess3"/>
    <dgm:cxn modelId="{D9FBB9BC-E51D-48C0-84ED-46113D32C96B}" type="presOf" srcId="{E606985B-CAFE-4399-A560-0B06535D8C26}" destId="{5AE87389-2231-41F5-98C9-5F36BD824D33}" srcOrd="0" destOrd="0" presId="urn:microsoft.com/office/officeart/2005/8/layout/lProcess3"/>
    <dgm:cxn modelId="{962B3597-BD5B-40F8-A591-AD54C882F13E}" srcId="{F4C77D2D-C496-43DD-856E-0D0D25A77220}" destId="{69E01BE6-8B63-4BA1-9DB1-233CAC9624C7}" srcOrd="1" destOrd="0" parTransId="{290A3A50-1536-48F1-BFEF-473DB2B1EE1B}" sibTransId="{08246C8B-28F3-4C82-B404-48DA4CC4A79D}"/>
    <dgm:cxn modelId="{510FB056-B2EE-48B5-9080-93D22C63D136}" type="presOf" srcId="{4120BC50-38B6-40E0-9ACC-EF388698C2DF}" destId="{93C4C481-5A95-4A0A-A0DD-8104D0C8B8DD}" srcOrd="0" destOrd="0" presId="urn:microsoft.com/office/officeart/2005/8/layout/lProcess3"/>
    <dgm:cxn modelId="{164D6EC5-A92D-4025-8908-C97E7EDCBCDB}" type="presOf" srcId="{4753F08D-E1C3-4B21-ACEB-046B236BEF25}" destId="{14EFFC76-1B0F-48FB-A75B-C20D2389107B}" srcOrd="0" destOrd="0" presId="urn:microsoft.com/office/officeart/2005/8/layout/lProcess3"/>
    <dgm:cxn modelId="{F0458815-358C-4272-9C9F-7B896411264D}" type="presOf" srcId="{F4C77D2D-C496-43DD-856E-0D0D25A77220}" destId="{32A0A1D3-F366-440D-8E20-75606A3E8259}" srcOrd="0" destOrd="0" presId="urn:microsoft.com/office/officeart/2005/8/layout/lProcess3"/>
    <dgm:cxn modelId="{5C385B4A-6528-43F7-9EC0-B19215608AF6}" type="presOf" srcId="{21F5EDAC-0DFB-48AC-8564-74EB088492BC}" destId="{967416AF-ADF5-4590-A359-D70556A2B2DA}" srcOrd="0" destOrd="0" presId="urn:microsoft.com/office/officeart/2005/8/layout/lProcess3"/>
    <dgm:cxn modelId="{8BE8EABE-A538-4FCC-B738-B870B535024E}" srcId="{4753F08D-E1C3-4B21-ACEB-046B236BEF25}" destId="{4F3E8276-369A-425C-BFD4-DDD9D810D9C0}" srcOrd="0" destOrd="0" parTransId="{79EF626B-B06B-4C95-9927-88D98B299223}" sibTransId="{CE137505-E21B-4ECD-ADA5-9F3F39BBE3C0}"/>
    <dgm:cxn modelId="{D435DFEB-C197-429C-AFFD-CB279BAE21FB}" type="presOf" srcId="{F6C48F17-36E2-4AA8-967D-A1C66B40FD45}" destId="{F0242C71-58B0-41C1-869C-6BFEAE45141A}" srcOrd="0" destOrd="0" presId="urn:microsoft.com/office/officeart/2005/8/layout/lProcess3"/>
    <dgm:cxn modelId="{87D04F44-DD4B-4D0F-A9A0-0A100E93AD86}" srcId="{4120BC50-38B6-40E0-9ACC-EF388698C2DF}" destId="{7B693B48-4158-4D8A-8DBD-71BCDEEE2C96}" srcOrd="2" destOrd="0" parTransId="{2882C6C2-F9D0-4DAE-92ED-2232EE860DD1}" sibTransId="{6F692FF0-2A69-4FD0-A59A-2FB116F38E06}"/>
    <dgm:cxn modelId="{39A27A2F-5B5E-4225-AB91-3ECB97D50FDA}" srcId="{4120BC50-38B6-40E0-9ACC-EF388698C2DF}" destId="{4753F08D-E1C3-4B21-ACEB-046B236BEF25}" srcOrd="0" destOrd="0" parTransId="{57C8DAA1-0992-42A1-AFF7-A4C2D7C7F874}" sibTransId="{1BBFF2B2-AE6E-4E1E-B050-675040432337}"/>
    <dgm:cxn modelId="{9611D5EC-CA9E-4617-AD27-558834E5EACD}" type="presParOf" srcId="{93C4C481-5A95-4A0A-A0DD-8104D0C8B8DD}" destId="{97B4410A-FDFD-4EE4-A307-80AEAEA72FE7}" srcOrd="0" destOrd="0" presId="urn:microsoft.com/office/officeart/2005/8/layout/lProcess3"/>
    <dgm:cxn modelId="{3CEDF518-5551-482B-816D-6966E7ECA0C8}" type="presParOf" srcId="{97B4410A-FDFD-4EE4-A307-80AEAEA72FE7}" destId="{14EFFC76-1B0F-48FB-A75B-C20D2389107B}" srcOrd="0" destOrd="0" presId="urn:microsoft.com/office/officeart/2005/8/layout/lProcess3"/>
    <dgm:cxn modelId="{2E0A25C3-B523-4A49-A558-17EB053BB8E2}" type="presParOf" srcId="{97B4410A-FDFD-4EE4-A307-80AEAEA72FE7}" destId="{C772045B-98EF-457D-8854-63D3B1130953}" srcOrd="1" destOrd="0" presId="urn:microsoft.com/office/officeart/2005/8/layout/lProcess3"/>
    <dgm:cxn modelId="{445BF7C5-6127-4F09-953B-826A51A4B159}" type="presParOf" srcId="{97B4410A-FDFD-4EE4-A307-80AEAEA72FE7}" destId="{B74EFB45-1A19-40AB-9687-424A7D305881}" srcOrd="2" destOrd="0" presId="urn:microsoft.com/office/officeart/2005/8/layout/lProcess3"/>
    <dgm:cxn modelId="{F8B9147C-DB7C-4208-9E09-C0F38EEE7A85}" type="presParOf" srcId="{97B4410A-FDFD-4EE4-A307-80AEAEA72FE7}" destId="{4881AD9C-3585-4B3D-9212-EB5694E33CB0}" srcOrd="3" destOrd="0" presId="urn:microsoft.com/office/officeart/2005/8/layout/lProcess3"/>
    <dgm:cxn modelId="{66B1A529-E78F-4B07-A9C3-C932DC8C0932}" type="presParOf" srcId="{97B4410A-FDFD-4EE4-A307-80AEAEA72FE7}" destId="{2AAB7501-D1F7-4DFB-866E-42EC505691EA}" srcOrd="4" destOrd="0" presId="urn:microsoft.com/office/officeart/2005/8/layout/lProcess3"/>
    <dgm:cxn modelId="{9C06E717-5016-4C55-9D78-F57F8FFD1C91}" type="presParOf" srcId="{97B4410A-FDFD-4EE4-A307-80AEAEA72FE7}" destId="{1F9ADEF6-9A2D-4DB0-AAAF-3C286C49468C}" srcOrd="5" destOrd="0" presId="urn:microsoft.com/office/officeart/2005/8/layout/lProcess3"/>
    <dgm:cxn modelId="{B98F0600-95F4-44F6-BBC9-DA50BA01E6F6}" type="presParOf" srcId="{97B4410A-FDFD-4EE4-A307-80AEAEA72FE7}" destId="{560FEDD0-E150-4DEE-BA39-B9BA9C1CC0FA}" srcOrd="6" destOrd="0" presId="urn:microsoft.com/office/officeart/2005/8/layout/lProcess3"/>
    <dgm:cxn modelId="{ADFC7E75-E681-444B-BF46-0731A40C4D0E}" type="presParOf" srcId="{97B4410A-FDFD-4EE4-A307-80AEAEA72FE7}" destId="{4616DA39-E1DF-4BE0-8BBF-B611CA5F030C}" srcOrd="7" destOrd="0" presId="urn:microsoft.com/office/officeart/2005/8/layout/lProcess3"/>
    <dgm:cxn modelId="{C6EAA03F-69DD-4937-BD04-7730F35C103D}" type="presParOf" srcId="{97B4410A-FDFD-4EE4-A307-80AEAEA72FE7}" destId="{C61B4631-465A-4DA1-961B-ACED62164E45}" srcOrd="8" destOrd="0" presId="urn:microsoft.com/office/officeart/2005/8/layout/lProcess3"/>
    <dgm:cxn modelId="{6CFEBDD9-AC20-4FF6-BD43-04B00D284CC9}" type="presParOf" srcId="{93C4C481-5A95-4A0A-A0DD-8104D0C8B8DD}" destId="{B224D4C7-E172-4C41-844F-271A92E23CE1}" srcOrd="1" destOrd="0" presId="urn:microsoft.com/office/officeart/2005/8/layout/lProcess3"/>
    <dgm:cxn modelId="{966A23E4-9825-4114-8927-97990B5E4F8A}" type="presParOf" srcId="{93C4C481-5A95-4A0A-A0DD-8104D0C8B8DD}" destId="{CC3EBE1E-D77C-407E-9D3E-338E97874EF6}" srcOrd="2" destOrd="0" presId="urn:microsoft.com/office/officeart/2005/8/layout/lProcess3"/>
    <dgm:cxn modelId="{0D246777-1640-4571-8FBE-5E1F564CB8C6}" type="presParOf" srcId="{CC3EBE1E-D77C-407E-9D3E-338E97874EF6}" destId="{32A0A1D3-F366-440D-8E20-75606A3E8259}" srcOrd="0" destOrd="0" presId="urn:microsoft.com/office/officeart/2005/8/layout/lProcess3"/>
    <dgm:cxn modelId="{6443A24B-A627-460F-B931-F5879ECA3D28}" type="presParOf" srcId="{CC3EBE1E-D77C-407E-9D3E-338E97874EF6}" destId="{53A720AD-926D-491D-B399-681BBDD7205F}" srcOrd="1" destOrd="0" presId="urn:microsoft.com/office/officeart/2005/8/layout/lProcess3"/>
    <dgm:cxn modelId="{EEC396D8-DE1B-4F0A-9479-D84906E7F21A}" type="presParOf" srcId="{CC3EBE1E-D77C-407E-9D3E-338E97874EF6}" destId="{967416AF-ADF5-4590-A359-D70556A2B2DA}" srcOrd="2" destOrd="0" presId="urn:microsoft.com/office/officeart/2005/8/layout/lProcess3"/>
    <dgm:cxn modelId="{E477B447-CF16-497C-8E57-187C2ABECB2F}" type="presParOf" srcId="{CC3EBE1E-D77C-407E-9D3E-338E97874EF6}" destId="{970B58F8-295D-4E87-8139-C07537D5B254}" srcOrd="3" destOrd="0" presId="urn:microsoft.com/office/officeart/2005/8/layout/lProcess3"/>
    <dgm:cxn modelId="{82D4E9A2-C896-42B7-9E15-350D7A671CBA}" type="presParOf" srcId="{CC3EBE1E-D77C-407E-9D3E-338E97874EF6}" destId="{1A494184-25EA-432F-B3A7-D52C260697EE}" srcOrd="4" destOrd="0" presId="urn:microsoft.com/office/officeart/2005/8/layout/lProcess3"/>
    <dgm:cxn modelId="{421B6C18-54A5-4443-AF1D-F8EADBB0F530}" type="presParOf" srcId="{93C4C481-5A95-4A0A-A0DD-8104D0C8B8DD}" destId="{12FBCD95-6A63-4E23-82F0-EF53B5B9B6A4}" srcOrd="3" destOrd="0" presId="urn:microsoft.com/office/officeart/2005/8/layout/lProcess3"/>
    <dgm:cxn modelId="{83AD30D1-84B2-48B3-A76D-7AAC23A15D6F}" type="presParOf" srcId="{93C4C481-5A95-4A0A-A0DD-8104D0C8B8DD}" destId="{6C78D3C9-35F1-46BF-B54C-390AFA23D4F3}" srcOrd="4" destOrd="0" presId="urn:microsoft.com/office/officeart/2005/8/layout/lProcess3"/>
    <dgm:cxn modelId="{E8597ACF-5AB7-48B2-96D2-113605B19C7F}" type="presParOf" srcId="{6C78D3C9-35F1-46BF-B54C-390AFA23D4F3}" destId="{AAFFCCD7-23DF-495B-B95C-57802571BD27}" srcOrd="0" destOrd="0" presId="urn:microsoft.com/office/officeart/2005/8/layout/lProcess3"/>
    <dgm:cxn modelId="{4F3E5F5A-C0EB-4D5F-B051-FA062D5F6B06}" type="presParOf" srcId="{6C78D3C9-35F1-46BF-B54C-390AFA23D4F3}" destId="{300F3CB9-EA2D-40F7-8A56-7F1DD70F8BD2}" srcOrd="1" destOrd="0" presId="urn:microsoft.com/office/officeart/2005/8/layout/lProcess3"/>
    <dgm:cxn modelId="{845596F1-9A09-40DF-A963-66C76BE2F9CE}" type="presParOf" srcId="{6C78D3C9-35F1-46BF-B54C-390AFA23D4F3}" destId="{E670032E-9069-4ADE-BB89-682E799373DC}" srcOrd="2" destOrd="0" presId="urn:microsoft.com/office/officeart/2005/8/layout/lProcess3"/>
    <dgm:cxn modelId="{3CFF6D24-C3FF-43F5-8219-9F890B91244B}" type="presParOf" srcId="{6C78D3C9-35F1-46BF-B54C-390AFA23D4F3}" destId="{8DC0C22C-7C30-4066-97D0-0471C30DAB79}" srcOrd="3" destOrd="0" presId="urn:microsoft.com/office/officeart/2005/8/layout/lProcess3"/>
    <dgm:cxn modelId="{7A78EE85-5BD3-4D73-B3EE-4E270FE6C9F8}" type="presParOf" srcId="{6C78D3C9-35F1-46BF-B54C-390AFA23D4F3}" destId="{909FF755-07AF-4888-A1E7-B8301C891BD2}" srcOrd="4" destOrd="0" presId="urn:microsoft.com/office/officeart/2005/8/layout/lProcess3"/>
    <dgm:cxn modelId="{B5D4B9BF-4BB3-471C-94B6-895E1EC76CD1}" type="presParOf" srcId="{6C78D3C9-35F1-46BF-B54C-390AFA23D4F3}" destId="{2F13FE2B-A5BD-443A-BBC8-FBA355602F7E}" srcOrd="5" destOrd="0" presId="urn:microsoft.com/office/officeart/2005/8/layout/lProcess3"/>
    <dgm:cxn modelId="{BE7E1831-03EC-4F3E-8047-D8C7D7C3599B}" type="presParOf" srcId="{6C78D3C9-35F1-46BF-B54C-390AFA23D4F3}" destId="{5AE87389-2231-41F5-98C9-5F36BD824D33}" srcOrd="6" destOrd="0" presId="urn:microsoft.com/office/officeart/2005/8/layout/lProcess3"/>
    <dgm:cxn modelId="{AA57BBFF-13AB-4928-BCE6-BCF837550A39}" type="presParOf" srcId="{93C4C481-5A95-4A0A-A0DD-8104D0C8B8DD}" destId="{0DEF2E2A-8CDB-4B7D-BF93-9D85FFB8D4E6}" srcOrd="5" destOrd="0" presId="urn:microsoft.com/office/officeart/2005/8/layout/lProcess3"/>
    <dgm:cxn modelId="{F1135E47-909A-45D1-921C-B50CE1D2079E}" type="presParOf" srcId="{93C4C481-5A95-4A0A-A0DD-8104D0C8B8DD}" destId="{9D8DFD45-1EDC-49FB-A725-8001FDB487C3}" srcOrd="6" destOrd="0" presId="urn:microsoft.com/office/officeart/2005/8/layout/lProcess3"/>
    <dgm:cxn modelId="{5BD37F9E-A0F6-4D86-9F83-50A9215120D1}" type="presParOf" srcId="{9D8DFD45-1EDC-49FB-A725-8001FDB487C3}" destId="{F0242C71-58B0-41C1-869C-6BFEAE45141A}" srcOrd="0" destOrd="0" presId="urn:microsoft.com/office/officeart/2005/8/layout/lProcess3"/>
    <dgm:cxn modelId="{C112C22C-7D02-42C8-BCE5-973C977F31BC}" type="presParOf" srcId="{9D8DFD45-1EDC-49FB-A725-8001FDB487C3}" destId="{9905BB2D-C42D-4563-BCDB-17CAA7001D33}" srcOrd="1" destOrd="0" presId="urn:microsoft.com/office/officeart/2005/8/layout/lProcess3"/>
    <dgm:cxn modelId="{A89D2661-E76D-465D-A00F-FC38673CB348}" type="presParOf" srcId="{9D8DFD45-1EDC-49FB-A725-8001FDB487C3}" destId="{C2E4A3AD-5645-421D-B3A3-94B78F39CF51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0580B4-8C6A-404B-9800-E3B1C5DEC443}" type="doc">
      <dgm:prSet loTypeId="urn:microsoft.com/office/officeart/2005/8/layout/cycle4" loCatId="cycle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es-MX"/>
        </a:p>
      </dgm:t>
    </dgm:pt>
    <dgm:pt modelId="{4A053FA7-070D-4E90-B08B-0596800884E7}">
      <dgm:prSet phldrT="[Texto]" custT="1"/>
      <dgm:spPr/>
      <dgm:t>
        <a:bodyPr/>
        <a:lstStyle/>
        <a:p>
          <a:r>
            <a:rPr lang="es-MX" sz="1400" b="1" dirty="0" smtClean="0">
              <a:latin typeface="Helvetica" panose="020B0604020202020204" pitchFamily="34" charset="0"/>
              <a:cs typeface="Helvetica" panose="020B0604020202020204" pitchFamily="34" charset="0"/>
            </a:rPr>
            <a:t>Información pública de oficio</a:t>
          </a:r>
          <a:endParaRPr lang="es-MX" sz="1400" b="1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D106B98C-E93F-4336-8F85-4DC0220919A2}" type="parTrans" cxnId="{6C63D718-15D0-4AA1-A0A6-F394AABB0F43}">
      <dgm:prSet/>
      <dgm:spPr/>
      <dgm:t>
        <a:bodyPr/>
        <a:lstStyle/>
        <a:p>
          <a:endParaRPr lang="es-MX"/>
        </a:p>
      </dgm:t>
    </dgm:pt>
    <dgm:pt modelId="{0DBFD229-AF1F-40F0-804C-93DCA0B7B5AB}" type="sibTrans" cxnId="{6C63D718-15D0-4AA1-A0A6-F394AABB0F43}">
      <dgm:prSet/>
      <dgm:spPr/>
      <dgm:t>
        <a:bodyPr/>
        <a:lstStyle/>
        <a:p>
          <a:endParaRPr lang="es-MX"/>
        </a:p>
      </dgm:t>
    </dgm:pt>
    <dgm:pt modelId="{C78361B5-D853-48AF-AF3F-2590F266F0AB}">
      <dgm:prSet phldrT="[Texto]" custT="1"/>
      <dgm:spPr/>
      <dgm:t>
        <a:bodyPr/>
        <a:lstStyle/>
        <a:p>
          <a:r>
            <a:rPr lang="es-MX" sz="1000" dirty="0" smtClean="0">
              <a:latin typeface="Helvetica" panose="020B0604020202020204" pitchFamily="34" charset="0"/>
              <a:cs typeface="Helvetica" panose="020B0604020202020204" pitchFamily="34" charset="0"/>
            </a:rPr>
            <a:t>POT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15987F9A-3F35-449E-8F79-2FEFC3547B91}" type="parTrans" cxnId="{0EA6E83F-4D2E-4F15-BE2F-6F5BE76ABED8}">
      <dgm:prSet/>
      <dgm:spPr/>
      <dgm:t>
        <a:bodyPr/>
        <a:lstStyle/>
        <a:p>
          <a:endParaRPr lang="es-MX"/>
        </a:p>
      </dgm:t>
    </dgm:pt>
    <dgm:pt modelId="{B17D8130-0336-4996-96FF-60AB174180C5}" type="sibTrans" cxnId="{0EA6E83F-4D2E-4F15-BE2F-6F5BE76ABED8}">
      <dgm:prSet/>
      <dgm:spPr/>
      <dgm:t>
        <a:bodyPr/>
        <a:lstStyle/>
        <a:p>
          <a:endParaRPr lang="es-MX"/>
        </a:p>
      </dgm:t>
    </dgm:pt>
    <dgm:pt modelId="{388C2D17-F5A1-48C8-B0C8-C00D09FA293B}">
      <dgm:prSet phldrT="[Texto]" custT="1"/>
      <dgm:spPr/>
      <dgm:t>
        <a:bodyPr/>
        <a:lstStyle/>
        <a:p>
          <a:r>
            <a:rPr lang="es-MX" sz="1400" b="1" dirty="0" smtClean="0">
              <a:latin typeface="Helvetica" panose="020B0604020202020204" pitchFamily="34" charset="0"/>
              <a:cs typeface="Helvetica" panose="020B0604020202020204" pitchFamily="34" charset="0"/>
            </a:rPr>
            <a:t>Evaluación y control de la información pública</a:t>
          </a:r>
          <a:endParaRPr lang="es-MX" sz="1400" b="1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B16C3BA7-3E53-4643-84F1-B7390C228D53}" type="parTrans" cxnId="{B3A67B2A-B7D4-48F3-AC50-BC47FAA45BC3}">
      <dgm:prSet/>
      <dgm:spPr/>
      <dgm:t>
        <a:bodyPr/>
        <a:lstStyle/>
        <a:p>
          <a:endParaRPr lang="es-MX"/>
        </a:p>
      </dgm:t>
    </dgm:pt>
    <dgm:pt modelId="{B143377B-E8D4-4109-AB99-BDA5C6EAFDF6}" type="sibTrans" cxnId="{B3A67B2A-B7D4-48F3-AC50-BC47FAA45BC3}">
      <dgm:prSet/>
      <dgm:spPr/>
      <dgm:t>
        <a:bodyPr/>
        <a:lstStyle/>
        <a:p>
          <a:endParaRPr lang="es-MX"/>
        </a:p>
      </dgm:t>
    </dgm:pt>
    <dgm:pt modelId="{1865193E-71A6-4A2F-A104-50292A396CCB}">
      <dgm:prSet phldrT="[Texto]" custT="1"/>
      <dgm:spPr/>
      <dgm:t>
        <a:bodyPr/>
        <a:lstStyle/>
        <a:p>
          <a:r>
            <a:rPr lang="es-MX" sz="1000" smtClean="0">
              <a:latin typeface="Helvetica" panose="020B0604020202020204" pitchFamily="34" charset="0"/>
              <a:cs typeface="Helvetica" panose="020B0604020202020204" pitchFamily="34" charset="0"/>
            </a:rPr>
            <a:t>Métricas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DAF04C51-7E82-4CBD-8932-5728DF0CB6BE}" type="parTrans" cxnId="{F64CE07A-D51E-40E1-84A8-93D7250ABDD3}">
      <dgm:prSet/>
      <dgm:spPr/>
      <dgm:t>
        <a:bodyPr/>
        <a:lstStyle/>
        <a:p>
          <a:endParaRPr lang="es-MX"/>
        </a:p>
      </dgm:t>
    </dgm:pt>
    <dgm:pt modelId="{2F95E861-C812-4A5E-8A70-5200C10506E1}" type="sibTrans" cxnId="{F64CE07A-D51E-40E1-84A8-93D7250ABDD3}">
      <dgm:prSet/>
      <dgm:spPr/>
      <dgm:t>
        <a:bodyPr/>
        <a:lstStyle/>
        <a:p>
          <a:endParaRPr lang="es-MX"/>
        </a:p>
      </dgm:t>
    </dgm:pt>
    <dgm:pt modelId="{4512B5A9-5E8D-49EC-8679-146048BF3B66}">
      <dgm:prSet phldrT="[Texto]" custT="1"/>
      <dgm:spPr/>
      <dgm:t>
        <a:bodyPr/>
        <a:lstStyle/>
        <a:p>
          <a:r>
            <a:rPr lang="es-MX" sz="1400" b="1" dirty="0" smtClean="0">
              <a:latin typeface="Helvetica" panose="020B0604020202020204" pitchFamily="34" charset="0"/>
              <a:cs typeface="Helvetica" panose="020B0604020202020204" pitchFamily="34" charset="0"/>
            </a:rPr>
            <a:t>Recursos de revisión</a:t>
          </a:r>
          <a:endParaRPr lang="es-MX" sz="1400" b="1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BAB3CBFE-8C36-4F69-B445-989887EE8B44}" type="parTrans" cxnId="{087B2E28-914B-42AD-9A5C-45911350D8BF}">
      <dgm:prSet/>
      <dgm:spPr/>
      <dgm:t>
        <a:bodyPr/>
        <a:lstStyle/>
        <a:p>
          <a:endParaRPr lang="es-MX"/>
        </a:p>
      </dgm:t>
    </dgm:pt>
    <dgm:pt modelId="{9B42DF5C-4B24-4807-AD2A-2AD05E35FD5F}" type="sibTrans" cxnId="{087B2E28-914B-42AD-9A5C-45911350D8BF}">
      <dgm:prSet/>
      <dgm:spPr/>
      <dgm:t>
        <a:bodyPr/>
        <a:lstStyle/>
        <a:p>
          <a:endParaRPr lang="es-MX"/>
        </a:p>
      </dgm:t>
    </dgm:pt>
    <dgm:pt modelId="{DB52FF2D-CEB6-4A10-BA1B-95A0CA1D1B8E}">
      <dgm:prSet phldrT="[Texto]" custT="1"/>
      <dgm:spPr/>
      <dgm:t>
        <a:bodyPr/>
        <a:lstStyle/>
        <a:p>
          <a:r>
            <a:rPr lang="es-MX" sz="1400" b="1" dirty="0" smtClean="0">
              <a:latin typeface="Helvetica" panose="020B0604020202020204" pitchFamily="34" charset="0"/>
              <a:cs typeface="Helvetica" panose="020B0604020202020204" pitchFamily="34" charset="0"/>
            </a:rPr>
            <a:t>Solicitudes de información</a:t>
          </a:r>
          <a:endParaRPr lang="es-MX" sz="1400" b="1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47A97403-E488-4B19-9F89-01EC501998E0}" type="parTrans" cxnId="{D689653F-4D47-4F5D-A54A-A890315E2098}">
      <dgm:prSet/>
      <dgm:spPr/>
      <dgm:t>
        <a:bodyPr/>
        <a:lstStyle/>
        <a:p>
          <a:endParaRPr lang="es-MX"/>
        </a:p>
      </dgm:t>
    </dgm:pt>
    <dgm:pt modelId="{73113BCA-3C1D-48A6-961D-BF59F4CF75E4}" type="sibTrans" cxnId="{D689653F-4D47-4F5D-A54A-A890315E2098}">
      <dgm:prSet/>
      <dgm:spPr/>
      <dgm:t>
        <a:bodyPr/>
        <a:lstStyle/>
        <a:p>
          <a:endParaRPr lang="es-MX"/>
        </a:p>
      </dgm:t>
    </dgm:pt>
    <dgm:pt modelId="{4F26FCDC-8670-449F-90E1-54BAA08ECBA7}">
      <dgm:prSet phldrT="[Texto]" custT="1"/>
      <dgm:spPr/>
      <dgm:t>
        <a:bodyPr/>
        <a:lstStyle/>
        <a:p>
          <a:r>
            <a:rPr lang="es-MX" sz="1000" smtClean="0">
              <a:latin typeface="Helvetica" panose="020B0604020202020204" pitchFamily="34" charset="0"/>
              <a:cs typeface="Helvetica" panose="020B0604020202020204" pitchFamily="34" charset="0"/>
            </a:rPr>
            <a:t>Infomex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6118A4A5-0360-4E78-A3C0-645601E900BC}" type="parTrans" cxnId="{DD6B65FA-27A2-41E7-8785-EA6673033BC4}">
      <dgm:prSet/>
      <dgm:spPr/>
      <dgm:t>
        <a:bodyPr/>
        <a:lstStyle/>
        <a:p>
          <a:endParaRPr lang="es-MX"/>
        </a:p>
      </dgm:t>
    </dgm:pt>
    <dgm:pt modelId="{97DD696C-FA27-4C1F-AB6D-9802E62CFE7D}" type="sibTrans" cxnId="{DD6B65FA-27A2-41E7-8785-EA6673033BC4}">
      <dgm:prSet/>
      <dgm:spPr/>
      <dgm:t>
        <a:bodyPr/>
        <a:lstStyle/>
        <a:p>
          <a:endParaRPr lang="es-MX"/>
        </a:p>
      </dgm:t>
    </dgm:pt>
    <dgm:pt modelId="{7F9312E4-F63C-4870-94F2-93C4E479D6BB}">
      <dgm:prSet phldrT="[Texto]" custT="1"/>
      <dgm:spPr/>
      <dgm:t>
        <a:bodyPr/>
        <a:lstStyle/>
        <a:p>
          <a:r>
            <a:rPr lang="es-MX" sz="1000" smtClean="0">
              <a:latin typeface="Helvetica" panose="020B0604020202020204" pitchFamily="34" charset="0"/>
              <a:cs typeface="Helvetica" panose="020B0604020202020204" pitchFamily="34" charset="0"/>
            </a:rPr>
            <a:t>Nuevos mecanismos de acceso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82B08756-C677-4BF0-9958-60C55DBD1933}" type="parTrans" cxnId="{7C74E1D6-2CD9-411C-AE76-8DE65F29440C}">
      <dgm:prSet/>
      <dgm:spPr/>
      <dgm:t>
        <a:bodyPr/>
        <a:lstStyle/>
        <a:p>
          <a:endParaRPr lang="es-MX"/>
        </a:p>
      </dgm:t>
    </dgm:pt>
    <dgm:pt modelId="{8A1B5D23-A9F6-4C5F-9CCD-77250A607FF6}" type="sibTrans" cxnId="{7C74E1D6-2CD9-411C-AE76-8DE65F29440C}">
      <dgm:prSet/>
      <dgm:spPr/>
      <dgm:t>
        <a:bodyPr/>
        <a:lstStyle/>
        <a:p>
          <a:endParaRPr lang="es-MX"/>
        </a:p>
      </dgm:t>
    </dgm:pt>
    <dgm:pt modelId="{95818BAF-5DB4-4A14-8D2D-3AA6D13016ED}">
      <dgm:prSet phldrT="[Texto]" custT="1"/>
      <dgm:spPr/>
      <dgm:t>
        <a:bodyPr/>
        <a:lstStyle/>
        <a:p>
          <a:r>
            <a:rPr lang="es-MX" sz="1000" smtClean="0">
              <a:latin typeface="Helvetica" panose="020B0604020202020204" pitchFamily="34" charset="0"/>
              <a:cs typeface="Helvetica" panose="020B0604020202020204" pitchFamily="34" charset="0"/>
            </a:rPr>
            <a:t>Solicitudes por modalidad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AA94CE5C-84BC-40C1-8682-0AD09A95DC1B}" type="parTrans" cxnId="{F13D7BDF-D8FF-4554-A82B-D2C85192D5DB}">
      <dgm:prSet/>
      <dgm:spPr/>
      <dgm:t>
        <a:bodyPr/>
        <a:lstStyle/>
        <a:p>
          <a:endParaRPr lang="es-MX"/>
        </a:p>
      </dgm:t>
    </dgm:pt>
    <dgm:pt modelId="{2D8007EB-FCDB-445B-98DC-E469DF9DD7B0}" type="sibTrans" cxnId="{F13D7BDF-D8FF-4554-A82B-D2C85192D5DB}">
      <dgm:prSet/>
      <dgm:spPr/>
      <dgm:t>
        <a:bodyPr/>
        <a:lstStyle/>
        <a:p>
          <a:endParaRPr lang="es-MX"/>
        </a:p>
      </dgm:t>
    </dgm:pt>
    <dgm:pt modelId="{F9A6E921-5067-43C0-A9F9-132ACB682DD1}">
      <dgm:prSet phldrT="[Texto]" custT="1"/>
      <dgm:spPr/>
      <dgm:t>
        <a:bodyPr/>
        <a:lstStyle/>
        <a:p>
          <a:r>
            <a:rPr lang="es-MX" sz="1000" smtClean="0">
              <a:latin typeface="Helvetica" panose="020B0604020202020204" pitchFamily="34" charset="0"/>
              <a:cs typeface="Helvetica" panose="020B0604020202020204" pitchFamily="34" charset="0"/>
            </a:rPr>
            <a:t>CAS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832D8F1B-AEE5-4014-98B8-2C50D03F5DCD}" type="parTrans" cxnId="{B707FBFA-5748-44B3-A461-BD38A4543B34}">
      <dgm:prSet/>
      <dgm:spPr/>
      <dgm:t>
        <a:bodyPr/>
        <a:lstStyle/>
        <a:p>
          <a:endParaRPr lang="es-MX"/>
        </a:p>
      </dgm:t>
    </dgm:pt>
    <dgm:pt modelId="{2B9FF1FF-BBF2-4DBE-A527-BAD819D13BBD}" type="sibTrans" cxnId="{B707FBFA-5748-44B3-A461-BD38A4543B34}">
      <dgm:prSet/>
      <dgm:spPr/>
      <dgm:t>
        <a:bodyPr/>
        <a:lstStyle/>
        <a:p>
          <a:endParaRPr lang="es-MX"/>
        </a:p>
      </dgm:t>
    </dgm:pt>
    <dgm:pt modelId="{8C1E8186-D7EA-49CC-B515-3CB65E638794}">
      <dgm:prSet phldrT="[Texto]" custT="1"/>
      <dgm:spPr/>
      <dgm:t>
        <a:bodyPr/>
        <a:lstStyle/>
        <a:p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A41FD9CF-1453-42AD-813A-D73AEDF11BE2}" type="parTrans" cxnId="{32A9BB22-6F1F-40C1-A5E0-61CA51E333FE}">
      <dgm:prSet/>
      <dgm:spPr/>
      <dgm:t>
        <a:bodyPr/>
        <a:lstStyle/>
        <a:p>
          <a:endParaRPr lang="es-MX"/>
        </a:p>
      </dgm:t>
    </dgm:pt>
    <dgm:pt modelId="{E88692A2-D8F1-4690-91AE-CAF2817574F7}" type="sibTrans" cxnId="{32A9BB22-6F1F-40C1-A5E0-61CA51E333FE}">
      <dgm:prSet/>
      <dgm:spPr/>
      <dgm:t>
        <a:bodyPr/>
        <a:lstStyle/>
        <a:p>
          <a:endParaRPr lang="es-MX"/>
        </a:p>
      </dgm:t>
    </dgm:pt>
    <dgm:pt modelId="{53A0B6C1-8FE9-4740-86F1-37E789717AF3}">
      <dgm:prSet phldrT="[Texto]" custT="1"/>
      <dgm:spPr/>
      <dgm:t>
        <a:bodyPr/>
        <a:lstStyle/>
        <a:p>
          <a:r>
            <a:rPr lang="es-MX" sz="1000" dirty="0" smtClean="0">
              <a:latin typeface="Helvetica" panose="020B0604020202020204" pitchFamily="34" charset="0"/>
              <a:cs typeface="Helvetica" panose="020B0604020202020204" pitchFamily="34" charset="0"/>
            </a:rPr>
            <a:t>Nuevos sujetos y obligaciones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3D943368-21AC-43CD-90C0-2810C2BC05FF}" type="parTrans" cxnId="{A7A82F78-D50C-405D-AE14-0F3E8C09D602}">
      <dgm:prSet/>
      <dgm:spPr/>
      <dgm:t>
        <a:bodyPr/>
        <a:lstStyle/>
        <a:p>
          <a:endParaRPr lang="es-MX"/>
        </a:p>
      </dgm:t>
    </dgm:pt>
    <dgm:pt modelId="{3A4BE2C2-48E0-4869-B375-C3A5E53BDD7A}" type="sibTrans" cxnId="{A7A82F78-D50C-405D-AE14-0F3E8C09D602}">
      <dgm:prSet/>
      <dgm:spPr/>
      <dgm:t>
        <a:bodyPr/>
        <a:lstStyle/>
        <a:p>
          <a:endParaRPr lang="es-MX"/>
        </a:p>
      </dgm:t>
    </dgm:pt>
    <dgm:pt modelId="{E4942B0A-66C7-4EE2-A628-702C4D8C2F90}">
      <dgm:prSet phldrT="[Texto]" custT="1"/>
      <dgm:spPr/>
      <dgm:t>
        <a:bodyPr/>
        <a:lstStyle/>
        <a:p>
          <a:r>
            <a:rPr lang="es-MX" sz="1000" smtClean="0">
              <a:latin typeface="Helvetica" panose="020B0604020202020204" pitchFamily="34" charset="0"/>
              <a:cs typeface="Helvetica" panose="020B0604020202020204" pitchFamily="34" charset="0"/>
            </a:rPr>
            <a:t>Atención a denuncia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6186383C-0B4F-4959-A2BF-EACF5FFB8655}" type="parTrans" cxnId="{92376FF4-524A-40A8-ABD9-72465B930783}">
      <dgm:prSet/>
      <dgm:spPr/>
      <dgm:t>
        <a:bodyPr/>
        <a:lstStyle/>
        <a:p>
          <a:endParaRPr lang="es-MX"/>
        </a:p>
      </dgm:t>
    </dgm:pt>
    <dgm:pt modelId="{A196DC82-EEE3-4C11-B5DE-6BD27842968A}" type="sibTrans" cxnId="{92376FF4-524A-40A8-ABD9-72465B930783}">
      <dgm:prSet/>
      <dgm:spPr/>
      <dgm:t>
        <a:bodyPr/>
        <a:lstStyle/>
        <a:p>
          <a:endParaRPr lang="es-MX"/>
        </a:p>
      </dgm:t>
    </dgm:pt>
    <dgm:pt modelId="{8D1C7A2D-AF18-43E5-BA99-12F076122FFD}">
      <dgm:prSet phldrT="[Texto]" custT="1"/>
      <dgm:spPr/>
      <dgm:t>
        <a:bodyPr/>
        <a:lstStyle/>
        <a:p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CB9F2892-4E0D-4EC1-A745-7F2D675BCF7C}" type="parTrans" cxnId="{2E53E19E-C77A-41FE-BA8B-58CA23DBFD15}">
      <dgm:prSet/>
      <dgm:spPr/>
      <dgm:t>
        <a:bodyPr/>
        <a:lstStyle/>
        <a:p>
          <a:endParaRPr lang="es-MX"/>
        </a:p>
      </dgm:t>
    </dgm:pt>
    <dgm:pt modelId="{353BEB18-F782-4824-9A84-F5F46A4726ED}" type="sibTrans" cxnId="{2E53E19E-C77A-41FE-BA8B-58CA23DBFD15}">
      <dgm:prSet/>
      <dgm:spPr/>
      <dgm:t>
        <a:bodyPr/>
        <a:lstStyle/>
        <a:p>
          <a:endParaRPr lang="es-MX"/>
        </a:p>
      </dgm:t>
    </dgm:pt>
    <dgm:pt modelId="{E20F49BC-80E7-41BA-B387-6C2A64B8F9AB}">
      <dgm:prSet phldrT="[Texto]" custT="1"/>
      <dgm:spPr/>
      <dgm:t>
        <a:bodyPr/>
        <a:lstStyle/>
        <a:p>
          <a:r>
            <a:rPr lang="es-MX" sz="1000" smtClean="0">
              <a:latin typeface="Helvetica" panose="020B0604020202020204" pitchFamily="34" charset="0"/>
              <a:cs typeface="Helvetica" panose="020B0604020202020204" pitchFamily="34" charset="0"/>
            </a:rPr>
            <a:t>Recomendaciones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EC397ECB-D619-416F-915E-B2D7FCF7E561}" type="parTrans" cxnId="{0F91B868-0629-4A66-9E0D-453A45B21231}">
      <dgm:prSet/>
      <dgm:spPr/>
      <dgm:t>
        <a:bodyPr/>
        <a:lstStyle/>
        <a:p>
          <a:endParaRPr lang="es-MX"/>
        </a:p>
      </dgm:t>
    </dgm:pt>
    <dgm:pt modelId="{E56C0BF6-8A7F-48C7-8FAD-C08F5DB43E95}" type="sibTrans" cxnId="{0F91B868-0629-4A66-9E0D-453A45B21231}">
      <dgm:prSet/>
      <dgm:spPr/>
      <dgm:t>
        <a:bodyPr/>
        <a:lstStyle/>
        <a:p>
          <a:endParaRPr lang="es-MX"/>
        </a:p>
      </dgm:t>
    </dgm:pt>
    <dgm:pt modelId="{A25EF692-28E0-48D2-A357-813033FF28A2}">
      <dgm:prSet phldrT="[Texto]" custT="1"/>
      <dgm:spPr/>
      <dgm:t>
        <a:bodyPr/>
        <a:lstStyle/>
        <a:p>
          <a:r>
            <a:rPr lang="es-MX" sz="1000" smtClean="0">
              <a:latin typeface="Helvetica" panose="020B0604020202020204" pitchFamily="34" charset="0"/>
              <a:cs typeface="Helvetica" panose="020B0604020202020204" pitchFamily="34" charset="0"/>
            </a:rPr>
            <a:t>Criterios, lineamientos y estándares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55FCB367-DD02-4270-AD99-A65241B5E293}" type="parTrans" cxnId="{6136824E-9660-4FE9-A40F-174B02E35905}">
      <dgm:prSet/>
      <dgm:spPr/>
      <dgm:t>
        <a:bodyPr/>
        <a:lstStyle/>
        <a:p>
          <a:endParaRPr lang="es-MX"/>
        </a:p>
      </dgm:t>
    </dgm:pt>
    <dgm:pt modelId="{436CFA7F-037A-4E38-83EE-FE0082CBC953}" type="sibTrans" cxnId="{6136824E-9660-4FE9-A40F-174B02E35905}">
      <dgm:prSet/>
      <dgm:spPr/>
      <dgm:t>
        <a:bodyPr/>
        <a:lstStyle/>
        <a:p>
          <a:endParaRPr lang="es-MX"/>
        </a:p>
      </dgm:t>
    </dgm:pt>
    <dgm:pt modelId="{C02D1E48-F4CC-4168-BBC1-7593E95CF851}">
      <dgm:prSet phldrT="[Texto]" custT="1"/>
      <dgm:spPr/>
      <dgm:t>
        <a:bodyPr/>
        <a:lstStyle/>
        <a:p>
          <a:r>
            <a:rPr lang="es-MX" sz="1000" dirty="0" smtClean="0">
              <a:latin typeface="Helvetica" panose="020B0604020202020204" pitchFamily="34" charset="0"/>
              <a:cs typeface="Helvetica" panose="020B0604020202020204" pitchFamily="34" charset="0"/>
            </a:rPr>
            <a:t>Recursos de revisión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5D095113-BED5-4DED-A243-D8D5DE9EC048}" type="parTrans" cxnId="{2DEAE068-FB31-44A4-8CE5-C33D7CC7C940}">
      <dgm:prSet/>
      <dgm:spPr/>
      <dgm:t>
        <a:bodyPr/>
        <a:lstStyle/>
        <a:p>
          <a:endParaRPr lang="es-MX"/>
        </a:p>
      </dgm:t>
    </dgm:pt>
    <dgm:pt modelId="{7FBA7C50-779C-4441-B964-E451F24FCDD6}" type="sibTrans" cxnId="{2DEAE068-FB31-44A4-8CE5-C33D7CC7C940}">
      <dgm:prSet/>
      <dgm:spPr/>
      <dgm:t>
        <a:bodyPr/>
        <a:lstStyle/>
        <a:p>
          <a:endParaRPr lang="es-MX"/>
        </a:p>
      </dgm:t>
    </dgm:pt>
    <dgm:pt modelId="{98E21381-EECD-4101-B8F9-0A058D0612BD}">
      <dgm:prSet phldrT="[Texto]" custT="1"/>
      <dgm:spPr/>
      <dgm:t>
        <a:bodyPr/>
        <a:lstStyle/>
        <a:p>
          <a:r>
            <a:rPr lang="es-MX" sz="1000" smtClean="0">
              <a:latin typeface="Helvetica" panose="020B0604020202020204" pitchFamily="34" charset="0"/>
              <a:cs typeface="Helvetica" panose="020B0604020202020204" pitchFamily="34" charset="0"/>
            </a:rPr>
            <a:t>Evaluación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B6DA2024-0E8C-4369-B887-1F97117F39C0}" type="parTrans" cxnId="{936D4310-9E6E-48C8-96A7-0347DE3AF1BB}">
      <dgm:prSet/>
      <dgm:spPr/>
      <dgm:t>
        <a:bodyPr/>
        <a:lstStyle/>
        <a:p>
          <a:endParaRPr lang="es-MX"/>
        </a:p>
      </dgm:t>
    </dgm:pt>
    <dgm:pt modelId="{BF521746-DA73-45AB-B367-CB85433371E3}" type="sibTrans" cxnId="{936D4310-9E6E-48C8-96A7-0347DE3AF1BB}">
      <dgm:prSet/>
      <dgm:spPr/>
      <dgm:t>
        <a:bodyPr/>
        <a:lstStyle/>
        <a:p>
          <a:endParaRPr lang="es-MX"/>
        </a:p>
      </dgm:t>
    </dgm:pt>
    <dgm:pt modelId="{D6AB0CE8-1A0F-4F77-B3B6-54619F02F29F}">
      <dgm:prSet phldrT="[Texto]" custT="1"/>
      <dgm:spPr/>
      <dgm:t>
        <a:bodyPr/>
        <a:lstStyle/>
        <a:p>
          <a:r>
            <a:rPr lang="es-MX" sz="1000" smtClean="0">
              <a:latin typeface="Helvetica" panose="020B0604020202020204" pitchFamily="34" charset="0"/>
              <a:cs typeface="Helvetica" panose="020B0604020202020204" pitchFamily="34" charset="0"/>
            </a:rPr>
            <a:t>Estándares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6D192221-0DB2-425E-973E-288327BD47ED}" type="parTrans" cxnId="{97D3C24A-5AEA-4FF7-B691-D93B28B7AD4F}">
      <dgm:prSet/>
      <dgm:spPr/>
      <dgm:t>
        <a:bodyPr/>
        <a:lstStyle/>
        <a:p>
          <a:endParaRPr lang="es-MX"/>
        </a:p>
      </dgm:t>
    </dgm:pt>
    <dgm:pt modelId="{66C31C09-6B54-4DF0-8C5D-5925C53AD655}" type="sibTrans" cxnId="{97D3C24A-5AEA-4FF7-B691-D93B28B7AD4F}">
      <dgm:prSet/>
      <dgm:spPr/>
      <dgm:t>
        <a:bodyPr/>
        <a:lstStyle/>
        <a:p>
          <a:endParaRPr lang="es-MX"/>
        </a:p>
      </dgm:t>
    </dgm:pt>
    <dgm:pt modelId="{A9048626-3D2C-47E2-AE6C-F909F99726CA}">
      <dgm:prSet phldrT="[Texto]" custT="1"/>
      <dgm:spPr/>
      <dgm:t>
        <a:bodyPr/>
        <a:lstStyle/>
        <a:p>
          <a:r>
            <a:rPr lang="es-MX" sz="1000" smtClean="0">
              <a:latin typeface="Helvetica" panose="020B0604020202020204" pitchFamily="34" charset="0"/>
              <a:cs typeface="Helvetica" panose="020B0604020202020204" pitchFamily="34" charset="0"/>
            </a:rPr>
            <a:t>Procesos (mejora)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5AD4C5E3-DBFB-46E4-9B37-9323C1E4FE95}" type="parTrans" cxnId="{DB458264-83CD-47C4-B80D-D4FEBF960D9F}">
      <dgm:prSet/>
      <dgm:spPr/>
      <dgm:t>
        <a:bodyPr/>
        <a:lstStyle/>
        <a:p>
          <a:endParaRPr lang="es-MX"/>
        </a:p>
      </dgm:t>
    </dgm:pt>
    <dgm:pt modelId="{676EEE91-18FB-4661-A364-E086358ED5A1}" type="sibTrans" cxnId="{DB458264-83CD-47C4-B80D-D4FEBF960D9F}">
      <dgm:prSet/>
      <dgm:spPr/>
      <dgm:t>
        <a:bodyPr/>
        <a:lstStyle/>
        <a:p>
          <a:endParaRPr lang="es-MX"/>
        </a:p>
      </dgm:t>
    </dgm:pt>
    <dgm:pt modelId="{16EBB09D-9E5B-4E03-8B74-16714DB03253}">
      <dgm:prSet phldrT="[Texto]" custT="1"/>
      <dgm:spPr/>
      <dgm:t>
        <a:bodyPr/>
        <a:lstStyle/>
        <a:p>
          <a:r>
            <a:rPr lang="es-MX" sz="1000" smtClean="0">
              <a:latin typeface="Helvetica" panose="020B0604020202020204" pitchFamily="34" charset="0"/>
              <a:cs typeface="Helvetica" panose="020B0604020202020204" pitchFamily="34" charset="0"/>
            </a:rPr>
            <a:t>Procesos (mejora)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7CA339D4-BCF4-4FBF-AD56-53CF26604FDD}" type="parTrans" cxnId="{DA2FDE8A-2B6B-4D6A-9F79-FCB62D7CFEAB}">
      <dgm:prSet/>
      <dgm:spPr/>
      <dgm:t>
        <a:bodyPr/>
        <a:lstStyle/>
        <a:p>
          <a:endParaRPr lang="es-MX"/>
        </a:p>
      </dgm:t>
    </dgm:pt>
    <dgm:pt modelId="{ED614032-5746-4322-92C6-5FF78DECA7B0}" type="sibTrans" cxnId="{DA2FDE8A-2B6B-4D6A-9F79-FCB62D7CFEAB}">
      <dgm:prSet/>
      <dgm:spPr/>
      <dgm:t>
        <a:bodyPr/>
        <a:lstStyle/>
        <a:p>
          <a:endParaRPr lang="es-MX"/>
        </a:p>
      </dgm:t>
    </dgm:pt>
    <dgm:pt modelId="{46F2893F-EA7C-4FCA-B3D0-06F0D2230E61}">
      <dgm:prSet phldrT="[Texto]" custT="1"/>
      <dgm:spPr/>
      <dgm:t>
        <a:bodyPr/>
        <a:lstStyle/>
        <a:p>
          <a:r>
            <a:rPr lang="es-MX" sz="1000" smtClean="0">
              <a:latin typeface="Helvetica" panose="020B0604020202020204" pitchFamily="34" charset="0"/>
              <a:cs typeface="Helvetica" panose="020B0604020202020204" pitchFamily="34" charset="0"/>
            </a:rPr>
            <a:t>Nuevas modalidades de solicitud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C72FE670-7821-4F0C-97C0-4118A7350545}" type="parTrans" cxnId="{3B144116-A4E4-4959-952A-117F6B61DEDC}">
      <dgm:prSet/>
      <dgm:spPr/>
      <dgm:t>
        <a:bodyPr/>
        <a:lstStyle/>
        <a:p>
          <a:endParaRPr lang="es-MX"/>
        </a:p>
      </dgm:t>
    </dgm:pt>
    <dgm:pt modelId="{F8013BD9-4482-4F3C-9E15-A7DAFCF9552A}" type="sibTrans" cxnId="{3B144116-A4E4-4959-952A-117F6B61DEDC}">
      <dgm:prSet/>
      <dgm:spPr/>
      <dgm:t>
        <a:bodyPr/>
        <a:lstStyle/>
        <a:p>
          <a:endParaRPr lang="es-MX"/>
        </a:p>
      </dgm:t>
    </dgm:pt>
    <dgm:pt modelId="{68793C1E-13C3-4497-AF37-AFE8161AAF36}">
      <dgm:prSet phldrT="[Texto]" custT="1"/>
      <dgm:spPr/>
      <dgm:t>
        <a:bodyPr/>
        <a:lstStyle/>
        <a:p>
          <a:r>
            <a:rPr lang="es-MX" sz="1000" smtClean="0">
              <a:latin typeface="Helvetica" panose="020B0604020202020204" pitchFamily="34" charset="0"/>
              <a:cs typeface="Helvetica" panose="020B0604020202020204" pitchFamily="34" charset="0"/>
            </a:rPr>
            <a:t>Criterios, lineamientos, y estándares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68DAAF7D-8916-455B-99F1-3CFA1B4E7E7A}" type="parTrans" cxnId="{98BCAD14-0202-44D8-95F4-60B424282BDB}">
      <dgm:prSet/>
      <dgm:spPr/>
      <dgm:t>
        <a:bodyPr/>
        <a:lstStyle/>
        <a:p>
          <a:endParaRPr lang="es-MX"/>
        </a:p>
      </dgm:t>
    </dgm:pt>
    <dgm:pt modelId="{0F93991F-FB59-4C09-BA53-D54D007262DB}" type="sibTrans" cxnId="{98BCAD14-0202-44D8-95F4-60B424282BDB}">
      <dgm:prSet/>
      <dgm:spPr/>
      <dgm:t>
        <a:bodyPr/>
        <a:lstStyle/>
        <a:p>
          <a:endParaRPr lang="es-MX"/>
        </a:p>
      </dgm:t>
    </dgm:pt>
    <dgm:pt modelId="{D8F37103-2DA3-4F83-A82B-D839202D3311}">
      <dgm:prSet phldrT="[Texto]" custT="1"/>
      <dgm:spPr/>
      <dgm:t>
        <a:bodyPr/>
        <a:lstStyle/>
        <a:p>
          <a:r>
            <a:rPr lang="es-MX" sz="1000" smtClean="0">
              <a:latin typeface="Helvetica" panose="020B0604020202020204" pitchFamily="34" charset="0"/>
              <a:cs typeface="Helvetica" panose="020B0604020202020204" pitchFamily="34" charset="0"/>
            </a:rPr>
            <a:t>Recomendaciones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26C07568-18B9-4F78-8405-D1BAC29F92FA}" type="parTrans" cxnId="{9E4CA99C-4E2E-402D-8DB6-68DD95CFBB87}">
      <dgm:prSet/>
      <dgm:spPr/>
      <dgm:t>
        <a:bodyPr/>
        <a:lstStyle/>
        <a:p>
          <a:endParaRPr lang="es-MX"/>
        </a:p>
      </dgm:t>
    </dgm:pt>
    <dgm:pt modelId="{08B28BCC-5782-4453-9DEA-AFBD3F17BAF8}" type="sibTrans" cxnId="{9E4CA99C-4E2E-402D-8DB6-68DD95CFBB87}">
      <dgm:prSet/>
      <dgm:spPr/>
      <dgm:t>
        <a:bodyPr/>
        <a:lstStyle/>
        <a:p>
          <a:endParaRPr lang="es-MX"/>
        </a:p>
      </dgm:t>
    </dgm:pt>
    <dgm:pt modelId="{4244C4D7-F0E1-4CCE-B66E-01E7475FF33F}">
      <dgm:prSet phldrT="[Texto]" custT="1"/>
      <dgm:spPr/>
      <dgm:t>
        <a:bodyPr/>
        <a:lstStyle/>
        <a:p>
          <a:r>
            <a:rPr lang="es-MX" sz="1000" smtClean="0">
              <a:latin typeface="Helvetica" panose="020B0604020202020204" pitchFamily="34" charset="0"/>
              <a:cs typeface="Helvetica" panose="020B0604020202020204" pitchFamily="34" charset="0"/>
            </a:rPr>
            <a:t>Procesos  (mejora)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9A4BB960-3247-42BC-8E1E-E8BD9F9AD56D}" type="parTrans" cxnId="{58E17C9B-8287-48D1-BBB3-345D82708CC5}">
      <dgm:prSet/>
      <dgm:spPr/>
      <dgm:t>
        <a:bodyPr/>
        <a:lstStyle/>
        <a:p>
          <a:endParaRPr lang="es-MX"/>
        </a:p>
      </dgm:t>
    </dgm:pt>
    <dgm:pt modelId="{01C1718A-EA69-46A9-8C5E-FC20D1A1028B}" type="sibTrans" cxnId="{58E17C9B-8287-48D1-BBB3-345D82708CC5}">
      <dgm:prSet/>
      <dgm:spPr/>
      <dgm:t>
        <a:bodyPr/>
        <a:lstStyle/>
        <a:p>
          <a:endParaRPr lang="es-MX"/>
        </a:p>
      </dgm:t>
    </dgm:pt>
    <dgm:pt modelId="{846C688E-C7A8-481D-885E-D96C04BDBF53}">
      <dgm:prSet phldrT="[Texto]" custT="1"/>
      <dgm:spPr/>
      <dgm:t>
        <a:bodyPr/>
        <a:lstStyle/>
        <a:p>
          <a:r>
            <a:rPr lang="es-ES" sz="1000" smtClean="0">
              <a:latin typeface="Helvetica" panose="020B0604020202020204" pitchFamily="34" charset="0"/>
              <a:cs typeface="Helvetica" panose="020B0604020202020204" pitchFamily="34" charset="0"/>
            </a:rPr>
            <a:t>CAS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EDD07FF4-F132-4579-AAD1-3289235BB070}" type="parTrans" cxnId="{FA3DEAE8-E3E6-42B0-BE9C-9C6F2DC25B47}">
      <dgm:prSet/>
      <dgm:spPr/>
      <dgm:t>
        <a:bodyPr/>
        <a:lstStyle/>
        <a:p>
          <a:endParaRPr lang="es-MX"/>
        </a:p>
      </dgm:t>
    </dgm:pt>
    <dgm:pt modelId="{AC26F4EF-9130-4C41-A4ED-0D30B07AB5D6}" type="sibTrans" cxnId="{FA3DEAE8-E3E6-42B0-BE9C-9C6F2DC25B47}">
      <dgm:prSet/>
      <dgm:spPr/>
      <dgm:t>
        <a:bodyPr/>
        <a:lstStyle/>
        <a:p>
          <a:endParaRPr lang="es-MX"/>
        </a:p>
      </dgm:t>
    </dgm:pt>
    <dgm:pt modelId="{89AE7281-7C3A-455B-8607-25EA572EF1A5}">
      <dgm:prSet phldrT="[Texto]" custT="1"/>
      <dgm:spPr/>
      <dgm:t>
        <a:bodyPr/>
        <a:lstStyle/>
        <a:p>
          <a:r>
            <a:rPr lang="es-ES" sz="1000" smtClean="0">
              <a:latin typeface="Helvetica" panose="020B0604020202020204" pitchFamily="34" charset="0"/>
              <a:cs typeface="Helvetica" panose="020B0604020202020204" pitchFamily="34" charset="0"/>
            </a:rPr>
            <a:t>CAS</a:t>
          </a:r>
          <a:endParaRPr lang="es-MX" sz="1000" dirty="0"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B7D49643-0AA2-4410-BDC3-F084012EA147}" type="parTrans" cxnId="{64D7F22C-23EC-4F6D-AD20-5E8170E3D952}">
      <dgm:prSet/>
      <dgm:spPr/>
      <dgm:t>
        <a:bodyPr/>
        <a:lstStyle/>
        <a:p>
          <a:endParaRPr lang="es-MX"/>
        </a:p>
      </dgm:t>
    </dgm:pt>
    <dgm:pt modelId="{39A4407D-2E05-4BFF-A335-74DBCA86FDA2}" type="sibTrans" cxnId="{64D7F22C-23EC-4F6D-AD20-5E8170E3D952}">
      <dgm:prSet/>
      <dgm:spPr/>
      <dgm:t>
        <a:bodyPr/>
        <a:lstStyle/>
        <a:p>
          <a:endParaRPr lang="es-MX"/>
        </a:p>
      </dgm:t>
    </dgm:pt>
    <dgm:pt modelId="{0483AC4A-0073-4E55-9A09-CEF29CF61244}" type="pres">
      <dgm:prSet presAssocID="{7C0580B4-8C6A-404B-9800-E3B1C5DEC443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6D608DD-EB60-4B62-9BE4-50BFDBFE7B34}" type="pres">
      <dgm:prSet presAssocID="{7C0580B4-8C6A-404B-9800-E3B1C5DEC443}" presName="children" presStyleCnt="0"/>
      <dgm:spPr/>
      <dgm:t>
        <a:bodyPr/>
        <a:lstStyle/>
        <a:p>
          <a:endParaRPr lang="es-MX"/>
        </a:p>
      </dgm:t>
    </dgm:pt>
    <dgm:pt modelId="{E6D0DA71-A901-4710-ACFF-6F0A002152D9}" type="pres">
      <dgm:prSet presAssocID="{7C0580B4-8C6A-404B-9800-E3B1C5DEC443}" presName="child1group" presStyleCnt="0"/>
      <dgm:spPr/>
      <dgm:t>
        <a:bodyPr/>
        <a:lstStyle/>
        <a:p>
          <a:endParaRPr lang="es-MX"/>
        </a:p>
      </dgm:t>
    </dgm:pt>
    <dgm:pt modelId="{F8BF3919-FC3A-4589-BC1E-040BCF077419}" type="pres">
      <dgm:prSet presAssocID="{7C0580B4-8C6A-404B-9800-E3B1C5DEC443}" presName="child1" presStyleLbl="bgAcc1" presStyleIdx="0" presStyleCnt="4" custLinFactNeighborX="-9014" custLinFactNeighborY="4629"/>
      <dgm:spPr/>
      <dgm:t>
        <a:bodyPr/>
        <a:lstStyle/>
        <a:p>
          <a:endParaRPr lang="es-MX"/>
        </a:p>
      </dgm:t>
    </dgm:pt>
    <dgm:pt modelId="{1924A55A-C1FD-4E76-BAA6-5D215EEBD274}" type="pres">
      <dgm:prSet presAssocID="{7C0580B4-8C6A-404B-9800-E3B1C5DEC443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274C78-F1F1-4805-9B2A-FC304A40E55F}" type="pres">
      <dgm:prSet presAssocID="{7C0580B4-8C6A-404B-9800-E3B1C5DEC443}" presName="child2group" presStyleCnt="0"/>
      <dgm:spPr/>
      <dgm:t>
        <a:bodyPr/>
        <a:lstStyle/>
        <a:p>
          <a:endParaRPr lang="es-MX"/>
        </a:p>
      </dgm:t>
    </dgm:pt>
    <dgm:pt modelId="{4CF1DAC3-0DA7-46EC-A27C-67EDE503B45B}" type="pres">
      <dgm:prSet presAssocID="{7C0580B4-8C6A-404B-9800-E3B1C5DEC443}" presName="child2" presStyleLbl="bgAcc1" presStyleIdx="1" presStyleCnt="4" custLinFactNeighborX="21949"/>
      <dgm:spPr/>
      <dgm:t>
        <a:bodyPr/>
        <a:lstStyle/>
        <a:p>
          <a:endParaRPr lang="es-MX"/>
        </a:p>
      </dgm:t>
    </dgm:pt>
    <dgm:pt modelId="{4756BA4D-F8F4-43CB-801C-CC7648A06F55}" type="pres">
      <dgm:prSet presAssocID="{7C0580B4-8C6A-404B-9800-E3B1C5DEC443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ED54EA-7D97-4058-9E4C-E56A61F163AB}" type="pres">
      <dgm:prSet presAssocID="{7C0580B4-8C6A-404B-9800-E3B1C5DEC443}" presName="child3group" presStyleCnt="0"/>
      <dgm:spPr/>
      <dgm:t>
        <a:bodyPr/>
        <a:lstStyle/>
        <a:p>
          <a:endParaRPr lang="es-MX"/>
        </a:p>
      </dgm:t>
    </dgm:pt>
    <dgm:pt modelId="{CC3485D8-49FC-4B8F-A162-0E5C7BD836D4}" type="pres">
      <dgm:prSet presAssocID="{7C0580B4-8C6A-404B-9800-E3B1C5DEC443}" presName="child3" presStyleLbl="bgAcc1" presStyleIdx="2" presStyleCnt="4" custScaleY="137661" custLinFactNeighborX="22651"/>
      <dgm:spPr/>
      <dgm:t>
        <a:bodyPr/>
        <a:lstStyle/>
        <a:p>
          <a:endParaRPr lang="es-MX"/>
        </a:p>
      </dgm:t>
    </dgm:pt>
    <dgm:pt modelId="{8F362693-B9A5-4972-A049-8F21A2B460BB}" type="pres">
      <dgm:prSet presAssocID="{7C0580B4-8C6A-404B-9800-E3B1C5DEC443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65EF38-6769-4F16-BFF7-5B5A400DE10B}" type="pres">
      <dgm:prSet presAssocID="{7C0580B4-8C6A-404B-9800-E3B1C5DEC443}" presName="child4group" presStyleCnt="0"/>
      <dgm:spPr/>
      <dgm:t>
        <a:bodyPr/>
        <a:lstStyle/>
        <a:p>
          <a:endParaRPr lang="es-MX"/>
        </a:p>
      </dgm:t>
    </dgm:pt>
    <dgm:pt modelId="{D60F7263-1BB4-4042-9110-F89AC98478B4}" type="pres">
      <dgm:prSet presAssocID="{7C0580B4-8C6A-404B-9800-E3B1C5DEC443}" presName="child4" presStyleLbl="bgAcc1" presStyleIdx="3" presStyleCnt="4" custScaleY="123559" custLinFactNeighborX="-19065"/>
      <dgm:spPr/>
      <dgm:t>
        <a:bodyPr/>
        <a:lstStyle/>
        <a:p>
          <a:endParaRPr lang="es-MX"/>
        </a:p>
      </dgm:t>
    </dgm:pt>
    <dgm:pt modelId="{9EC656B5-12D6-4FFC-9788-1494397950A0}" type="pres">
      <dgm:prSet presAssocID="{7C0580B4-8C6A-404B-9800-E3B1C5DEC443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5D664A-DF2A-4307-A091-2B85EC4DB085}" type="pres">
      <dgm:prSet presAssocID="{7C0580B4-8C6A-404B-9800-E3B1C5DEC443}" presName="childPlaceholder" presStyleCnt="0"/>
      <dgm:spPr/>
      <dgm:t>
        <a:bodyPr/>
        <a:lstStyle/>
        <a:p>
          <a:endParaRPr lang="es-MX"/>
        </a:p>
      </dgm:t>
    </dgm:pt>
    <dgm:pt modelId="{33529FB2-27A3-4B8A-A827-90AEFEE9C1F3}" type="pres">
      <dgm:prSet presAssocID="{7C0580B4-8C6A-404B-9800-E3B1C5DEC443}" presName="circle" presStyleCnt="0"/>
      <dgm:spPr/>
      <dgm:t>
        <a:bodyPr/>
        <a:lstStyle/>
        <a:p>
          <a:endParaRPr lang="es-MX"/>
        </a:p>
      </dgm:t>
    </dgm:pt>
    <dgm:pt modelId="{63975ECF-DBB8-4915-BFFB-506B3C32BF49}" type="pres">
      <dgm:prSet presAssocID="{7C0580B4-8C6A-404B-9800-E3B1C5DEC443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7FE145-E36F-4010-B02C-249B2B0B215E}" type="pres">
      <dgm:prSet presAssocID="{7C0580B4-8C6A-404B-9800-E3B1C5DEC443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149527-E0A6-4427-9E23-627F076B19E9}" type="pres">
      <dgm:prSet presAssocID="{7C0580B4-8C6A-404B-9800-E3B1C5DEC443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3BFF8A-3D82-43BB-9CE2-0FF65AF078BA}" type="pres">
      <dgm:prSet presAssocID="{7C0580B4-8C6A-404B-9800-E3B1C5DEC443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445EDF-5048-4D63-A64A-288E28F202C6}" type="pres">
      <dgm:prSet presAssocID="{7C0580B4-8C6A-404B-9800-E3B1C5DEC443}" presName="quadrantPlaceholder" presStyleCnt="0"/>
      <dgm:spPr/>
      <dgm:t>
        <a:bodyPr/>
        <a:lstStyle/>
        <a:p>
          <a:endParaRPr lang="es-MX"/>
        </a:p>
      </dgm:t>
    </dgm:pt>
    <dgm:pt modelId="{A36877A1-6353-422B-AE80-5CF96E83E585}" type="pres">
      <dgm:prSet presAssocID="{7C0580B4-8C6A-404B-9800-E3B1C5DEC443}" presName="center1" presStyleLbl="fgShp" presStyleIdx="0" presStyleCnt="2" custFlipHor="1" custScaleX="60596" custScaleY="8081" custLinFactY="200000" custLinFactNeighborX="-19409" custLinFactNeighborY="209792"/>
      <dgm:spPr/>
      <dgm:t>
        <a:bodyPr/>
        <a:lstStyle/>
        <a:p>
          <a:endParaRPr lang="es-MX"/>
        </a:p>
      </dgm:t>
    </dgm:pt>
    <dgm:pt modelId="{20510BA3-FA1B-4A10-9B28-3EE136465FF7}" type="pres">
      <dgm:prSet presAssocID="{7C0580B4-8C6A-404B-9800-E3B1C5DEC443}" presName="center2" presStyleLbl="fgShp" presStyleIdx="1" presStyleCnt="2" custFlipVert="0" custFlipHor="0" custScaleX="33076" custScaleY="8081" custLinFactY="200000" custLinFactNeighborX="2593" custLinFactNeighborY="219238"/>
      <dgm:spPr/>
      <dgm:t>
        <a:bodyPr/>
        <a:lstStyle/>
        <a:p>
          <a:endParaRPr lang="es-MX"/>
        </a:p>
      </dgm:t>
    </dgm:pt>
  </dgm:ptLst>
  <dgm:cxnLst>
    <dgm:cxn modelId="{64D7F22C-23EC-4F6D-AD20-5E8170E3D952}" srcId="{4512B5A9-5E8D-49EC-8679-146048BF3B66}" destId="{89AE7281-7C3A-455B-8607-25EA572EF1A5}" srcOrd="4" destOrd="0" parTransId="{B7D49643-0AA2-4410-BDC3-F084012EA147}" sibTransId="{39A4407D-2E05-4BFF-A335-74DBCA86FDA2}"/>
    <dgm:cxn modelId="{1B8D63A4-6253-4D03-AB97-9A375947E8E5}" type="presOf" srcId="{7F9312E4-F63C-4870-94F2-93C4E479D6BB}" destId="{1924A55A-C1FD-4E76-BAA6-5D215EEBD274}" srcOrd="1" destOrd="2" presId="urn:microsoft.com/office/officeart/2005/8/layout/cycle4"/>
    <dgm:cxn modelId="{2E53E19E-C77A-41FE-BA8B-58CA23DBFD15}" srcId="{388C2D17-F5A1-48C8-B0C8-C00D09FA293B}" destId="{8D1C7A2D-AF18-43E5-BA99-12F076122FFD}" srcOrd="5" destOrd="0" parTransId="{CB9F2892-4E0D-4EC1-A745-7F2D675BCF7C}" sibTransId="{353BEB18-F782-4824-9A84-F5F46A4726ED}"/>
    <dgm:cxn modelId="{0EA6E83F-4D2E-4F15-BE2F-6F5BE76ABED8}" srcId="{4A053FA7-070D-4E90-B08B-0596800884E7}" destId="{C78361B5-D853-48AF-AF3F-2590F266F0AB}" srcOrd="0" destOrd="0" parTransId="{15987F9A-3F35-449E-8F79-2FEFC3547B91}" sibTransId="{B17D8130-0336-4996-96FF-60AB174180C5}"/>
    <dgm:cxn modelId="{38139F2D-CD61-4DCA-807F-13D36299252E}" type="presOf" srcId="{1865193E-71A6-4A2F-A104-50292A396CCB}" destId="{4CF1DAC3-0DA7-46EC-A27C-67EDE503B45B}" srcOrd="0" destOrd="0" presId="urn:microsoft.com/office/officeart/2005/8/layout/cycle4"/>
    <dgm:cxn modelId="{849DD4F7-D1EF-4BFE-BF4A-7942FA67DEDB}" type="presOf" srcId="{846C688E-C7A8-481D-885E-D96C04BDBF53}" destId="{9EC656B5-12D6-4FFC-9788-1494397950A0}" srcOrd="1" destOrd="3" presId="urn:microsoft.com/office/officeart/2005/8/layout/cycle4"/>
    <dgm:cxn modelId="{F13D7BDF-D8FF-4554-A82B-D2C85192D5DB}" srcId="{DB52FF2D-CEB6-4A10-BA1B-95A0CA1D1B8E}" destId="{95818BAF-5DB4-4A14-8D2D-3AA6D13016ED}" srcOrd="1" destOrd="0" parTransId="{AA94CE5C-84BC-40C1-8682-0AD09A95DC1B}" sibTransId="{2D8007EB-FCDB-445B-98DC-E469DF9DD7B0}"/>
    <dgm:cxn modelId="{2DEAE068-FB31-44A4-8CE5-C33D7CC7C940}" srcId="{4512B5A9-5E8D-49EC-8679-146048BF3B66}" destId="{C02D1E48-F4CC-4168-BBC1-7593E95CF851}" srcOrd="0" destOrd="0" parTransId="{5D095113-BED5-4DED-A243-D8D5DE9EC048}" sibTransId="{7FBA7C50-779C-4441-B964-E451F24FCDD6}"/>
    <dgm:cxn modelId="{6C63D718-15D0-4AA1-A0A6-F394AABB0F43}" srcId="{7C0580B4-8C6A-404B-9800-E3B1C5DEC443}" destId="{4A053FA7-070D-4E90-B08B-0596800884E7}" srcOrd="0" destOrd="0" parTransId="{D106B98C-E93F-4336-8F85-4DC0220919A2}" sibTransId="{0DBFD229-AF1F-40F0-804C-93DCA0B7B5AB}"/>
    <dgm:cxn modelId="{72D70845-1883-453F-AB01-1BB003F2E9C1}" type="presOf" srcId="{4F26FCDC-8670-449F-90E1-54BAA08ECBA7}" destId="{D60F7263-1BB4-4042-9110-F89AC98478B4}" srcOrd="0" destOrd="0" presId="urn:microsoft.com/office/officeart/2005/8/layout/cycle4"/>
    <dgm:cxn modelId="{9E685D0E-1847-4747-9420-B8735377F674}" type="presOf" srcId="{89AE7281-7C3A-455B-8607-25EA572EF1A5}" destId="{8F362693-B9A5-4972-A049-8F21A2B460BB}" srcOrd="1" destOrd="4" presId="urn:microsoft.com/office/officeart/2005/8/layout/cycle4"/>
    <dgm:cxn modelId="{F64CE07A-D51E-40E1-84A8-93D7250ABDD3}" srcId="{388C2D17-F5A1-48C8-B0C8-C00D09FA293B}" destId="{1865193E-71A6-4A2F-A104-50292A396CCB}" srcOrd="0" destOrd="0" parTransId="{DAF04C51-7E82-4CBD-8932-5728DF0CB6BE}" sibTransId="{2F95E861-C812-4A5E-8A70-5200C10506E1}"/>
    <dgm:cxn modelId="{262418B3-ADBC-4331-9C3F-9F6B9289ABA2}" type="presOf" srcId="{388C2D17-F5A1-48C8-B0C8-C00D09FA293B}" destId="{987FE145-E36F-4010-B02C-249B2B0B215E}" srcOrd="0" destOrd="0" presId="urn:microsoft.com/office/officeart/2005/8/layout/cycle4"/>
    <dgm:cxn modelId="{1C8DB7FC-FA3B-478C-A839-D67C6501C70C}" type="presOf" srcId="{D6AB0CE8-1A0F-4F77-B3B6-54619F02F29F}" destId="{8F362693-B9A5-4972-A049-8F21A2B460BB}" srcOrd="1" destOrd="1" presId="urn:microsoft.com/office/officeart/2005/8/layout/cycle4"/>
    <dgm:cxn modelId="{6F8E761D-350C-4512-9CAD-D5805B5B9F95}" type="presOf" srcId="{C02D1E48-F4CC-4168-BBC1-7593E95CF851}" destId="{CC3485D8-49FC-4B8F-A162-0E5C7BD836D4}" srcOrd="0" destOrd="0" presId="urn:microsoft.com/office/officeart/2005/8/layout/cycle4"/>
    <dgm:cxn modelId="{8C18BBAD-2047-4512-91F4-501376A13BDB}" type="presOf" srcId="{A25EF692-28E0-48D2-A357-813033FF28A2}" destId="{4756BA4D-F8F4-43CB-801C-CC7648A06F55}" srcOrd="1" destOrd="4" presId="urn:microsoft.com/office/officeart/2005/8/layout/cycle4"/>
    <dgm:cxn modelId="{1233B99D-4AF2-4112-AFC6-118DA6506112}" type="presOf" srcId="{846C688E-C7A8-481D-885E-D96C04BDBF53}" destId="{D60F7263-1BB4-4042-9110-F89AC98478B4}" srcOrd="0" destOrd="3" presId="urn:microsoft.com/office/officeart/2005/8/layout/cycle4"/>
    <dgm:cxn modelId="{4C7DEB6F-2DFE-44DC-8F7A-6CFB995A7E50}" type="presOf" srcId="{68793C1E-13C3-4497-AF37-AFE8161AAF36}" destId="{CC3485D8-49FC-4B8F-A162-0E5C7BD836D4}" srcOrd="0" destOrd="3" presId="urn:microsoft.com/office/officeart/2005/8/layout/cycle4"/>
    <dgm:cxn modelId="{8ABE29E3-73F8-4AA3-9894-A6B90B33BB5A}" type="presOf" srcId="{95818BAF-5DB4-4A14-8D2D-3AA6D13016ED}" destId="{9EC656B5-12D6-4FFC-9788-1494397950A0}" srcOrd="1" destOrd="1" presId="urn:microsoft.com/office/officeart/2005/8/layout/cycle4"/>
    <dgm:cxn modelId="{E6297BA3-BE82-4812-8FE6-2C1688A22F37}" type="presOf" srcId="{53A0B6C1-8FE9-4740-86F1-37E789717AF3}" destId="{1924A55A-C1FD-4E76-BAA6-5D215EEBD274}" srcOrd="1" destOrd="1" presId="urn:microsoft.com/office/officeart/2005/8/layout/cycle4"/>
    <dgm:cxn modelId="{63B9D78E-B313-407D-B046-B8C8EF97A4C0}" type="presOf" srcId="{7F9312E4-F63C-4870-94F2-93C4E479D6BB}" destId="{F8BF3919-FC3A-4589-BC1E-040BCF077419}" srcOrd="0" destOrd="2" presId="urn:microsoft.com/office/officeart/2005/8/layout/cycle4"/>
    <dgm:cxn modelId="{235792FD-942B-41B4-957F-58C77EAA03DF}" type="presOf" srcId="{D6AB0CE8-1A0F-4F77-B3B6-54619F02F29F}" destId="{CC3485D8-49FC-4B8F-A162-0E5C7BD836D4}" srcOrd="0" destOrd="1" presId="urn:microsoft.com/office/officeart/2005/8/layout/cycle4"/>
    <dgm:cxn modelId="{EFCE419B-5106-41F3-8C9C-0FDC027A831A}" type="presOf" srcId="{F9A6E921-5067-43C0-A9F9-132ACB682DD1}" destId="{1924A55A-C1FD-4E76-BAA6-5D215EEBD274}" srcOrd="1" destOrd="3" presId="urn:microsoft.com/office/officeart/2005/8/layout/cycle4"/>
    <dgm:cxn modelId="{F618FCAE-70A1-4B75-8FBD-10716206B935}" type="presOf" srcId="{98E21381-EECD-4101-B8F9-0A058D0612BD}" destId="{4CF1DAC3-0DA7-46EC-A27C-67EDE503B45B}" srcOrd="0" destOrd="1" presId="urn:microsoft.com/office/officeart/2005/8/layout/cycle4"/>
    <dgm:cxn modelId="{8A0C5383-9E97-40F1-BC63-F8FAD69712EE}" type="presOf" srcId="{46F2893F-EA7C-4FCA-B3D0-06F0D2230E61}" destId="{9EC656B5-12D6-4FFC-9788-1494397950A0}" srcOrd="1" destOrd="2" presId="urn:microsoft.com/office/officeart/2005/8/layout/cycle4"/>
    <dgm:cxn modelId="{ADBC6C9F-C448-46D4-9FDB-2A912B6917C3}" type="presOf" srcId="{D8F37103-2DA3-4F83-A82B-D839202D3311}" destId="{8F362693-B9A5-4972-A049-8F21A2B460BB}" srcOrd="1" destOrd="2" presId="urn:microsoft.com/office/officeart/2005/8/layout/cycle4"/>
    <dgm:cxn modelId="{D2DF0B8F-C900-4135-AC02-8CBDAE9AF9BD}" type="presOf" srcId="{4F26FCDC-8670-449F-90E1-54BAA08ECBA7}" destId="{9EC656B5-12D6-4FFC-9788-1494397950A0}" srcOrd="1" destOrd="0" presId="urn:microsoft.com/office/officeart/2005/8/layout/cycle4"/>
    <dgm:cxn modelId="{E02B0382-EFC4-44EE-BB57-EA8C266D7026}" type="presOf" srcId="{C02D1E48-F4CC-4168-BBC1-7593E95CF851}" destId="{8F362693-B9A5-4972-A049-8F21A2B460BB}" srcOrd="1" destOrd="0" presId="urn:microsoft.com/office/officeart/2005/8/layout/cycle4"/>
    <dgm:cxn modelId="{32A9BB22-6F1F-40C1-A5E0-61CA51E333FE}" srcId="{388C2D17-F5A1-48C8-B0C8-C00D09FA293B}" destId="{8C1E8186-D7EA-49CC-B515-3CB65E638794}" srcOrd="6" destOrd="0" parTransId="{A41FD9CF-1453-42AD-813A-D73AEDF11BE2}" sibTransId="{E88692A2-D8F1-4690-91AE-CAF2817574F7}"/>
    <dgm:cxn modelId="{F09AE5D6-5AA1-4130-94BF-01796B7ABC8D}" type="presOf" srcId="{8D1C7A2D-AF18-43E5-BA99-12F076122FFD}" destId="{4CF1DAC3-0DA7-46EC-A27C-67EDE503B45B}" srcOrd="0" destOrd="5" presId="urn:microsoft.com/office/officeart/2005/8/layout/cycle4"/>
    <dgm:cxn modelId="{EB451A72-7E0C-4B6D-AC33-62F8095B8EAC}" type="presOf" srcId="{1865193E-71A6-4A2F-A104-50292A396CCB}" destId="{4756BA4D-F8F4-43CB-801C-CC7648A06F55}" srcOrd="1" destOrd="0" presId="urn:microsoft.com/office/officeart/2005/8/layout/cycle4"/>
    <dgm:cxn modelId="{DDE47A5E-390F-470A-A974-3E1FC7FEE005}" type="presOf" srcId="{68793C1E-13C3-4497-AF37-AFE8161AAF36}" destId="{8F362693-B9A5-4972-A049-8F21A2B460BB}" srcOrd="1" destOrd="3" presId="urn:microsoft.com/office/officeart/2005/8/layout/cycle4"/>
    <dgm:cxn modelId="{C2A6FE8C-327E-454B-A894-35A23AE72239}" type="presOf" srcId="{4A053FA7-070D-4E90-B08B-0596800884E7}" destId="{63975ECF-DBB8-4915-BFFB-506B3C32BF49}" srcOrd="0" destOrd="0" presId="urn:microsoft.com/office/officeart/2005/8/layout/cycle4"/>
    <dgm:cxn modelId="{FA3DEAE8-E3E6-42B0-BE9C-9C6F2DC25B47}" srcId="{DB52FF2D-CEB6-4A10-BA1B-95A0CA1D1B8E}" destId="{846C688E-C7A8-481D-885E-D96C04BDBF53}" srcOrd="3" destOrd="0" parTransId="{EDD07FF4-F132-4579-AAD1-3289235BB070}" sibTransId="{AC26F4EF-9130-4C41-A4ED-0D30B07AB5D6}"/>
    <dgm:cxn modelId="{97D3C24A-5AEA-4FF7-B691-D93B28B7AD4F}" srcId="{4512B5A9-5E8D-49EC-8679-146048BF3B66}" destId="{D6AB0CE8-1A0F-4F77-B3B6-54619F02F29F}" srcOrd="1" destOrd="0" parTransId="{6D192221-0DB2-425E-973E-288327BD47ED}" sibTransId="{66C31C09-6B54-4DF0-8C5D-5925C53AD655}"/>
    <dgm:cxn modelId="{1239AE74-2CB1-4A63-B237-E0AC5C3B8F64}" type="presOf" srcId="{E4942B0A-66C7-4EE2-A628-702C4D8C2F90}" destId="{4CF1DAC3-0DA7-46EC-A27C-67EDE503B45B}" srcOrd="0" destOrd="2" presId="urn:microsoft.com/office/officeart/2005/8/layout/cycle4"/>
    <dgm:cxn modelId="{095D63B9-CA47-4DF5-A170-980F22F29401}" type="presOf" srcId="{16EBB09D-9E5B-4E03-8B74-16714DB03253}" destId="{9EC656B5-12D6-4FFC-9788-1494397950A0}" srcOrd="1" destOrd="4" presId="urn:microsoft.com/office/officeart/2005/8/layout/cycle4"/>
    <dgm:cxn modelId="{087B2E28-914B-42AD-9A5C-45911350D8BF}" srcId="{7C0580B4-8C6A-404B-9800-E3B1C5DEC443}" destId="{4512B5A9-5E8D-49EC-8679-146048BF3B66}" srcOrd="2" destOrd="0" parTransId="{BAB3CBFE-8C36-4F69-B445-989887EE8B44}" sibTransId="{9B42DF5C-4B24-4807-AD2A-2AD05E35FD5F}"/>
    <dgm:cxn modelId="{DB462E28-D056-410D-A42E-7992A10E7DF9}" type="presOf" srcId="{A9048626-3D2C-47E2-AE6C-F909F99726CA}" destId="{F8BF3919-FC3A-4589-BC1E-040BCF077419}" srcOrd="0" destOrd="4" presId="urn:microsoft.com/office/officeart/2005/8/layout/cycle4"/>
    <dgm:cxn modelId="{F40483C1-2593-482A-8FAA-B849B3A57ABF}" type="presOf" srcId="{C78361B5-D853-48AF-AF3F-2590F266F0AB}" destId="{1924A55A-C1FD-4E76-BAA6-5D215EEBD274}" srcOrd="1" destOrd="0" presId="urn:microsoft.com/office/officeart/2005/8/layout/cycle4"/>
    <dgm:cxn modelId="{B707FBFA-5748-44B3-A461-BD38A4543B34}" srcId="{4A053FA7-070D-4E90-B08B-0596800884E7}" destId="{F9A6E921-5067-43C0-A9F9-132ACB682DD1}" srcOrd="3" destOrd="0" parTransId="{832D8F1B-AEE5-4014-98B8-2C50D03F5DCD}" sibTransId="{2B9FF1FF-BBF2-4DBE-A527-BAD819D13BBD}"/>
    <dgm:cxn modelId="{9D7D4C2B-DA21-4191-82C0-B213FAD9321C}" type="presOf" srcId="{89AE7281-7C3A-455B-8607-25EA572EF1A5}" destId="{CC3485D8-49FC-4B8F-A162-0E5C7BD836D4}" srcOrd="0" destOrd="4" presId="urn:microsoft.com/office/officeart/2005/8/layout/cycle4"/>
    <dgm:cxn modelId="{DB458264-83CD-47C4-B80D-D4FEBF960D9F}" srcId="{4A053FA7-070D-4E90-B08B-0596800884E7}" destId="{A9048626-3D2C-47E2-AE6C-F909F99726CA}" srcOrd="4" destOrd="0" parTransId="{5AD4C5E3-DBFB-46E4-9B37-9323C1E4FE95}" sibTransId="{676EEE91-18FB-4661-A364-E086358ED5A1}"/>
    <dgm:cxn modelId="{B965E537-E884-459E-A5F9-DAF0925CEEDD}" type="presOf" srcId="{4512B5A9-5E8D-49EC-8679-146048BF3B66}" destId="{DD149527-E0A6-4427-9E23-627F076B19E9}" srcOrd="0" destOrd="0" presId="urn:microsoft.com/office/officeart/2005/8/layout/cycle4"/>
    <dgm:cxn modelId="{6179DC38-68B0-4399-ACF6-C73F6116D359}" type="presOf" srcId="{4244C4D7-F0E1-4CCE-B66E-01E7475FF33F}" destId="{CC3485D8-49FC-4B8F-A162-0E5C7BD836D4}" srcOrd="0" destOrd="5" presId="urn:microsoft.com/office/officeart/2005/8/layout/cycle4"/>
    <dgm:cxn modelId="{BFA9BE8E-7499-4805-B260-166F919C3782}" type="presOf" srcId="{53A0B6C1-8FE9-4740-86F1-37E789717AF3}" destId="{F8BF3919-FC3A-4589-BC1E-040BCF077419}" srcOrd="0" destOrd="1" presId="urn:microsoft.com/office/officeart/2005/8/layout/cycle4"/>
    <dgm:cxn modelId="{508A9C2A-088B-4C10-A776-7771E3CE92ED}" type="presOf" srcId="{C78361B5-D853-48AF-AF3F-2590F266F0AB}" destId="{F8BF3919-FC3A-4589-BC1E-040BCF077419}" srcOrd="0" destOrd="0" presId="urn:microsoft.com/office/officeart/2005/8/layout/cycle4"/>
    <dgm:cxn modelId="{92376FF4-524A-40A8-ABD9-72465B930783}" srcId="{388C2D17-F5A1-48C8-B0C8-C00D09FA293B}" destId="{E4942B0A-66C7-4EE2-A628-702C4D8C2F90}" srcOrd="2" destOrd="0" parTransId="{6186383C-0B4F-4959-A2BF-EACF5FFB8655}" sibTransId="{A196DC82-EEE3-4C11-B5DE-6BD27842968A}"/>
    <dgm:cxn modelId="{5196FF26-B28C-4251-B3D8-5DB071FB01FE}" type="presOf" srcId="{7C0580B4-8C6A-404B-9800-E3B1C5DEC443}" destId="{0483AC4A-0073-4E55-9A09-CEF29CF61244}" srcOrd="0" destOrd="0" presId="urn:microsoft.com/office/officeart/2005/8/layout/cycle4"/>
    <dgm:cxn modelId="{58E17C9B-8287-48D1-BBB3-345D82708CC5}" srcId="{4512B5A9-5E8D-49EC-8679-146048BF3B66}" destId="{4244C4D7-F0E1-4CCE-B66E-01E7475FF33F}" srcOrd="5" destOrd="0" parTransId="{9A4BB960-3247-42BC-8E1E-E8BD9F9AD56D}" sibTransId="{01C1718A-EA69-46A9-8C5E-FC20D1A1028B}"/>
    <dgm:cxn modelId="{7C74E1D6-2CD9-411C-AE76-8DE65F29440C}" srcId="{4A053FA7-070D-4E90-B08B-0596800884E7}" destId="{7F9312E4-F63C-4870-94F2-93C4E479D6BB}" srcOrd="2" destOrd="0" parTransId="{82B08756-C677-4BF0-9958-60C55DBD1933}" sibTransId="{8A1B5D23-A9F6-4C5F-9CCD-77250A607FF6}"/>
    <dgm:cxn modelId="{69B01A53-5BB5-49D1-8A1C-E229EA14E4FE}" type="presOf" srcId="{E20F49BC-80E7-41BA-B387-6C2A64B8F9AB}" destId="{4756BA4D-F8F4-43CB-801C-CC7648A06F55}" srcOrd="1" destOrd="3" presId="urn:microsoft.com/office/officeart/2005/8/layout/cycle4"/>
    <dgm:cxn modelId="{3B144116-A4E4-4959-952A-117F6B61DEDC}" srcId="{DB52FF2D-CEB6-4A10-BA1B-95A0CA1D1B8E}" destId="{46F2893F-EA7C-4FCA-B3D0-06F0D2230E61}" srcOrd="2" destOrd="0" parTransId="{C72FE670-7821-4F0C-97C0-4118A7350545}" sibTransId="{F8013BD9-4482-4F3C-9E15-A7DAFCF9552A}"/>
    <dgm:cxn modelId="{9E4CA99C-4E2E-402D-8DB6-68DD95CFBB87}" srcId="{4512B5A9-5E8D-49EC-8679-146048BF3B66}" destId="{D8F37103-2DA3-4F83-A82B-D839202D3311}" srcOrd="2" destOrd="0" parTransId="{26C07568-18B9-4F78-8405-D1BAC29F92FA}" sibTransId="{08B28BCC-5782-4453-9DEA-AFBD3F17BAF8}"/>
    <dgm:cxn modelId="{B82C0C67-B209-4109-A001-B13432E7BE23}" type="presOf" srcId="{4244C4D7-F0E1-4CCE-B66E-01E7475FF33F}" destId="{8F362693-B9A5-4972-A049-8F21A2B460BB}" srcOrd="1" destOrd="5" presId="urn:microsoft.com/office/officeart/2005/8/layout/cycle4"/>
    <dgm:cxn modelId="{FFC8181B-2E6B-4CA4-95BC-72AF02262187}" type="presOf" srcId="{8C1E8186-D7EA-49CC-B515-3CB65E638794}" destId="{4CF1DAC3-0DA7-46EC-A27C-67EDE503B45B}" srcOrd="0" destOrd="6" presId="urn:microsoft.com/office/officeart/2005/8/layout/cycle4"/>
    <dgm:cxn modelId="{9CB3725C-6948-464E-91A9-422E04B5E84A}" type="presOf" srcId="{A25EF692-28E0-48D2-A357-813033FF28A2}" destId="{4CF1DAC3-0DA7-46EC-A27C-67EDE503B45B}" srcOrd="0" destOrd="4" presId="urn:microsoft.com/office/officeart/2005/8/layout/cycle4"/>
    <dgm:cxn modelId="{1F44E0D9-1FB7-433C-A76D-B7FE7BCE2598}" type="presOf" srcId="{16EBB09D-9E5B-4E03-8B74-16714DB03253}" destId="{D60F7263-1BB4-4042-9110-F89AC98478B4}" srcOrd="0" destOrd="4" presId="urn:microsoft.com/office/officeart/2005/8/layout/cycle4"/>
    <dgm:cxn modelId="{828559BC-FE10-4E22-AE9C-0A6E6B99AA94}" type="presOf" srcId="{A9048626-3D2C-47E2-AE6C-F909F99726CA}" destId="{1924A55A-C1FD-4E76-BAA6-5D215EEBD274}" srcOrd="1" destOrd="4" presId="urn:microsoft.com/office/officeart/2005/8/layout/cycle4"/>
    <dgm:cxn modelId="{87C4D886-2BAA-41D2-B9E6-98B9BDC10799}" type="presOf" srcId="{98E21381-EECD-4101-B8F9-0A058D0612BD}" destId="{4756BA4D-F8F4-43CB-801C-CC7648A06F55}" srcOrd="1" destOrd="1" presId="urn:microsoft.com/office/officeart/2005/8/layout/cycle4"/>
    <dgm:cxn modelId="{A88B71C3-DAC1-41D3-BB36-A7FB5EAAA3F8}" type="presOf" srcId="{D8F37103-2DA3-4F83-A82B-D839202D3311}" destId="{CC3485D8-49FC-4B8F-A162-0E5C7BD836D4}" srcOrd="0" destOrd="2" presId="urn:microsoft.com/office/officeart/2005/8/layout/cycle4"/>
    <dgm:cxn modelId="{D689653F-4D47-4F5D-A54A-A890315E2098}" srcId="{7C0580B4-8C6A-404B-9800-E3B1C5DEC443}" destId="{DB52FF2D-CEB6-4A10-BA1B-95A0CA1D1B8E}" srcOrd="3" destOrd="0" parTransId="{47A97403-E488-4B19-9F89-01EC501998E0}" sibTransId="{73113BCA-3C1D-48A6-961D-BF59F4CF75E4}"/>
    <dgm:cxn modelId="{66DFDBA5-3305-46F3-9755-0A2779DBDF47}" type="presOf" srcId="{8D1C7A2D-AF18-43E5-BA99-12F076122FFD}" destId="{4756BA4D-F8F4-43CB-801C-CC7648A06F55}" srcOrd="1" destOrd="5" presId="urn:microsoft.com/office/officeart/2005/8/layout/cycle4"/>
    <dgm:cxn modelId="{0F91B868-0629-4A66-9E0D-453A45B21231}" srcId="{388C2D17-F5A1-48C8-B0C8-C00D09FA293B}" destId="{E20F49BC-80E7-41BA-B387-6C2A64B8F9AB}" srcOrd="3" destOrd="0" parTransId="{EC397ECB-D619-416F-915E-B2D7FCF7E561}" sibTransId="{E56C0BF6-8A7F-48C7-8FAD-C08F5DB43E95}"/>
    <dgm:cxn modelId="{208AD069-62DB-4726-BF1E-702C15E443CF}" type="presOf" srcId="{8C1E8186-D7EA-49CC-B515-3CB65E638794}" destId="{4756BA4D-F8F4-43CB-801C-CC7648A06F55}" srcOrd="1" destOrd="6" presId="urn:microsoft.com/office/officeart/2005/8/layout/cycle4"/>
    <dgm:cxn modelId="{DD6B65FA-27A2-41E7-8785-EA6673033BC4}" srcId="{DB52FF2D-CEB6-4A10-BA1B-95A0CA1D1B8E}" destId="{4F26FCDC-8670-449F-90E1-54BAA08ECBA7}" srcOrd="0" destOrd="0" parTransId="{6118A4A5-0360-4E78-A3C0-645601E900BC}" sibTransId="{97DD696C-FA27-4C1F-AB6D-9802E62CFE7D}"/>
    <dgm:cxn modelId="{936D4310-9E6E-48C8-96A7-0347DE3AF1BB}" srcId="{388C2D17-F5A1-48C8-B0C8-C00D09FA293B}" destId="{98E21381-EECD-4101-B8F9-0A058D0612BD}" srcOrd="1" destOrd="0" parTransId="{B6DA2024-0E8C-4369-B887-1F97117F39C0}" sibTransId="{BF521746-DA73-45AB-B367-CB85433371E3}"/>
    <dgm:cxn modelId="{6136824E-9660-4FE9-A40F-174B02E35905}" srcId="{388C2D17-F5A1-48C8-B0C8-C00D09FA293B}" destId="{A25EF692-28E0-48D2-A357-813033FF28A2}" srcOrd="4" destOrd="0" parTransId="{55FCB367-DD02-4270-AD99-A65241B5E293}" sibTransId="{436CFA7F-037A-4E38-83EE-FE0082CBC953}"/>
    <dgm:cxn modelId="{A7A82F78-D50C-405D-AE14-0F3E8C09D602}" srcId="{4A053FA7-070D-4E90-B08B-0596800884E7}" destId="{53A0B6C1-8FE9-4740-86F1-37E789717AF3}" srcOrd="1" destOrd="0" parTransId="{3D943368-21AC-43CD-90C0-2810C2BC05FF}" sibTransId="{3A4BE2C2-48E0-4869-B375-C3A5E53BDD7A}"/>
    <dgm:cxn modelId="{6CD35326-2D92-4B48-842C-3C2676B943FE}" type="presOf" srcId="{95818BAF-5DB4-4A14-8D2D-3AA6D13016ED}" destId="{D60F7263-1BB4-4042-9110-F89AC98478B4}" srcOrd="0" destOrd="1" presId="urn:microsoft.com/office/officeart/2005/8/layout/cycle4"/>
    <dgm:cxn modelId="{DA2FDE8A-2B6B-4D6A-9F79-FCB62D7CFEAB}" srcId="{DB52FF2D-CEB6-4A10-BA1B-95A0CA1D1B8E}" destId="{16EBB09D-9E5B-4E03-8B74-16714DB03253}" srcOrd="4" destOrd="0" parTransId="{7CA339D4-BCF4-4FBF-AD56-53CF26604FDD}" sibTransId="{ED614032-5746-4322-92C6-5FF78DECA7B0}"/>
    <dgm:cxn modelId="{71EB4A16-CB12-45CB-95D1-4DD108A6DEE3}" type="presOf" srcId="{E20F49BC-80E7-41BA-B387-6C2A64B8F9AB}" destId="{4CF1DAC3-0DA7-46EC-A27C-67EDE503B45B}" srcOrd="0" destOrd="3" presId="urn:microsoft.com/office/officeart/2005/8/layout/cycle4"/>
    <dgm:cxn modelId="{85AD4F13-1489-4660-8832-A22CB5E4D5D3}" type="presOf" srcId="{F9A6E921-5067-43C0-A9F9-132ACB682DD1}" destId="{F8BF3919-FC3A-4589-BC1E-040BCF077419}" srcOrd="0" destOrd="3" presId="urn:microsoft.com/office/officeart/2005/8/layout/cycle4"/>
    <dgm:cxn modelId="{B3A67B2A-B7D4-48F3-AC50-BC47FAA45BC3}" srcId="{7C0580B4-8C6A-404B-9800-E3B1C5DEC443}" destId="{388C2D17-F5A1-48C8-B0C8-C00D09FA293B}" srcOrd="1" destOrd="0" parTransId="{B16C3BA7-3E53-4643-84F1-B7390C228D53}" sibTransId="{B143377B-E8D4-4109-AB99-BDA5C6EAFDF6}"/>
    <dgm:cxn modelId="{98BCAD14-0202-44D8-95F4-60B424282BDB}" srcId="{4512B5A9-5E8D-49EC-8679-146048BF3B66}" destId="{68793C1E-13C3-4497-AF37-AFE8161AAF36}" srcOrd="3" destOrd="0" parTransId="{68DAAF7D-8916-455B-99F1-3CFA1B4E7E7A}" sibTransId="{0F93991F-FB59-4C09-BA53-D54D007262DB}"/>
    <dgm:cxn modelId="{568CAE88-E0C6-4029-B53D-7D9D4062CF7A}" type="presOf" srcId="{E4942B0A-66C7-4EE2-A628-702C4D8C2F90}" destId="{4756BA4D-F8F4-43CB-801C-CC7648A06F55}" srcOrd="1" destOrd="2" presId="urn:microsoft.com/office/officeart/2005/8/layout/cycle4"/>
    <dgm:cxn modelId="{6C477A13-A161-4C4E-B234-852C300EE04D}" type="presOf" srcId="{46F2893F-EA7C-4FCA-B3D0-06F0D2230E61}" destId="{D60F7263-1BB4-4042-9110-F89AC98478B4}" srcOrd="0" destOrd="2" presId="urn:microsoft.com/office/officeart/2005/8/layout/cycle4"/>
    <dgm:cxn modelId="{2D831EDB-C583-4320-9855-26585407E466}" type="presOf" srcId="{DB52FF2D-CEB6-4A10-BA1B-95A0CA1D1B8E}" destId="{493BFF8A-3D82-43BB-9CE2-0FF65AF078BA}" srcOrd="0" destOrd="0" presId="urn:microsoft.com/office/officeart/2005/8/layout/cycle4"/>
    <dgm:cxn modelId="{F62ADFCD-2FA2-446C-A607-1FC9FDA6BA16}" type="presParOf" srcId="{0483AC4A-0073-4E55-9A09-CEF29CF61244}" destId="{26D608DD-EB60-4B62-9BE4-50BFDBFE7B34}" srcOrd="0" destOrd="0" presId="urn:microsoft.com/office/officeart/2005/8/layout/cycle4"/>
    <dgm:cxn modelId="{B4C55A0C-4B31-4D5E-8D1B-A22E89F0866B}" type="presParOf" srcId="{26D608DD-EB60-4B62-9BE4-50BFDBFE7B34}" destId="{E6D0DA71-A901-4710-ACFF-6F0A002152D9}" srcOrd="0" destOrd="0" presId="urn:microsoft.com/office/officeart/2005/8/layout/cycle4"/>
    <dgm:cxn modelId="{CAC8FCF7-9B16-404E-A351-C5948A55AAF1}" type="presParOf" srcId="{E6D0DA71-A901-4710-ACFF-6F0A002152D9}" destId="{F8BF3919-FC3A-4589-BC1E-040BCF077419}" srcOrd="0" destOrd="0" presId="urn:microsoft.com/office/officeart/2005/8/layout/cycle4"/>
    <dgm:cxn modelId="{2F8663AE-382D-4426-B053-ED78D5D796A8}" type="presParOf" srcId="{E6D0DA71-A901-4710-ACFF-6F0A002152D9}" destId="{1924A55A-C1FD-4E76-BAA6-5D215EEBD274}" srcOrd="1" destOrd="0" presId="urn:microsoft.com/office/officeart/2005/8/layout/cycle4"/>
    <dgm:cxn modelId="{A6B1C69E-4AFA-4D36-A734-6556CB649B18}" type="presParOf" srcId="{26D608DD-EB60-4B62-9BE4-50BFDBFE7B34}" destId="{78274C78-F1F1-4805-9B2A-FC304A40E55F}" srcOrd="1" destOrd="0" presId="urn:microsoft.com/office/officeart/2005/8/layout/cycle4"/>
    <dgm:cxn modelId="{E64F76CA-2FC5-4E1A-8130-B7F7AB281950}" type="presParOf" srcId="{78274C78-F1F1-4805-9B2A-FC304A40E55F}" destId="{4CF1DAC3-0DA7-46EC-A27C-67EDE503B45B}" srcOrd="0" destOrd="0" presId="urn:microsoft.com/office/officeart/2005/8/layout/cycle4"/>
    <dgm:cxn modelId="{666E8100-3A3D-4C6F-9C31-A0531A1B1D63}" type="presParOf" srcId="{78274C78-F1F1-4805-9B2A-FC304A40E55F}" destId="{4756BA4D-F8F4-43CB-801C-CC7648A06F55}" srcOrd="1" destOrd="0" presId="urn:microsoft.com/office/officeart/2005/8/layout/cycle4"/>
    <dgm:cxn modelId="{5F152444-DAA6-448F-93E8-CAC2940C2697}" type="presParOf" srcId="{26D608DD-EB60-4B62-9BE4-50BFDBFE7B34}" destId="{5CED54EA-7D97-4058-9E4C-E56A61F163AB}" srcOrd="2" destOrd="0" presId="urn:microsoft.com/office/officeart/2005/8/layout/cycle4"/>
    <dgm:cxn modelId="{D28721C1-0FE4-4F20-825F-F1058E1BDC58}" type="presParOf" srcId="{5CED54EA-7D97-4058-9E4C-E56A61F163AB}" destId="{CC3485D8-49FC-4B8F-A162-0E5C7BD836D4}" srcOrd="0" destOrd="0" presId="urn:microsoft.com/office/officeart/2005/8/layout/cycle4"/>
    <dgm:cxn modelId="{064086AE-F5FA-4C65-82C6-841D6FF48C17}" type="presParOf" srcId="{5CED54EA-7D97-4058-9E4C-E56A61F163AB}" destId="{8F362693-B9A5-4972-A049-8F21A2B460BB}" srcOrd="1" destOrd="0" presId="urn:microsoft.com/office/officeart/2005/8/layout/cycle4"/>
    <dgm:cxn modelId="{9900451B-8F50-4AD5-BB97-FF92E9E1DD61}" type="presParOf" srcId="{26D608DD-EB60-4B62-9BE4-50BFDBFE7B34}" destId="{CF65EF38-6769-4F16-BFF7-5B5A400DE10B}" srcOrd="3" destOrd="0" presId="urn:microsoft.com/office/officeart/2005/8/layout/cycle4"/>
    <dgm:cxn modelId="{FC7C4F7E-BD8F-4A02-93B7-4239FFF495B3}" type="presParOf" srcId="{CF65EF38-6769-4F16-BFF7-5B5A400DE10B}" destId="{D60F7263-1BB4-4042-9110-F89AC98478B4}" srcOrd="0" destOrd="0" presId="urn:microsoft.com/office/officeart/2005/8/layout/cycle4"/>
    <dgm:cxn modelId="{BAB963E0-D907-4822-80C7-7CE657295792}" type="presParOf" srcId="{CF65EF38-6769-4F16-BFF7-5B5A400DE10B}" destId="{9EC656B5-12D6-4FFC-9788-1494397950A0}" srcOrd="1" destOrd="0" presId="urn:microsoft.com/office/officeart/2005/8/layout/cycle4"/>
    <dgm:cxn modelId="{440C6B86-52B5-4546-814B-9A9C0B47C758}" type="presParOf" srcId="{26D608DD-EB60-4B62-9BE4-50BFDBFE7B34}" destId="{C85D664A-DF2A-4307-A091-2B85EC4DB085}" srcOrd="4" destOrd="0" presId="urn:microsoft.com/office/officeart/2005/8/layout/cycle4"/>
    <dgm:cxn modelId="{53FDEEBB-CD95-4212-8639-ABC503AA8206}" type="presParOf" srcId="{0483AC4A-0073-4E55-9A09-CEF29CF61244}" destId="{33529FB2-27A3-4B8A-A827-90AEFEE9C1F3}" srcOrd="1" destOrd="0" presId="urn:microsoft.com/office/officeart/2005/8/layout/cycle4"/>
    <dgm:cxn modelId="{C16D0936-F1F1-4D35-BBEE-B1C2A78D6A65}" type="presParOf" srcId="{33529FB2-27A3-4B8A-A827-90AEFEE9C1F3}" destId="{63975ECF-DBB8-4915-BFFB-506B3C32BF49}" srcOrd="0" destOrd="0" presId="urn:microsoft.com/office/officeart/2005/8/layout/cycle4"/>
    <dgm:cxn modelId="{B6E21244-FF1A-4009-9C87-0BEF838F57CB}" type="presParOf" srcId="{33529FB2-27A3-4B8A-A827-90AEFEE9C1F3}" destId="{987FE145-E36F-4010-B02C-249B2B0B215E}" srcOrd="1" destOrd="0" presId="urn:microsoft.com/office/officeart/2005/8/layout/cycle4"/>
    <dgm:cxn modelId="{6303E20C-50E7-4C49-A92E-C12B9547046C}" type="presParOf" srcId="{33529FB2-27A3-4B8A-A827-90AEFEE9C1F3}" destId="{DD149527-E0A6-4427-9E23-627F076B19E9}" srcOrd="2" destOrd="0" presId="urn:microsoft.com/office/officeart/2005/8/layout/cycle4"/>
    <dgm:cxn modelId="{E3435111-2682-44F2-ACD0-553DD2918120}" type="presParOf" srcId="{33529FB2-27A3-4B8A-A827-90AEFEE9C1F3}" destId="{493BFF8A-3D82-43BB-9CE2-0FF65AF078BA}" srcOrd="3" destOrd="0" presId="urn:microsoft.com/office/officeart/2005/8/layout/cycle4"/>
    <dgm:cxn modelId="{143C7203-325C-45BF-895D-DA51D1E8DA8B}" type="presParOf" srcId="{33529FB2-27A3-4B8A-A827-90AEFEE9C1F3}" destId="{B5445EDF-5048-4D63-A64A-288E28F202C6}" srcOrd="4" destOrd="0" presId="urn:microsoft.com/office/officeart/2005/8/layout/cycle4"/>
    <dgm:cxn modelId="{3761B7CF-F2DB-41E7-9064-E6D6F458B8B6}" type="presParOf" srcId="{0483AC4A-0073-4E55-9A09-CEF29CF61244}" destId="{A36877A1-6353-422B-AE80-5CF96E83E585}" srcOrd="2" destOrd="0" presId="urn:microsoft.com/office/officeart/2005/8/layout/cycle4"/>
    <dgm:cxn modelId="{95D265D6-C274-4F3A-83E6-E6E3487BD2DE}" type="presParOf" srcId="{0483AC4A-0073-4E55-9A09-CEF29CF61244}" destId="{20510BA3-FA1B-4A10-9B28-3EE136465FF7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A660C1-F0F8-41C4-9600-CD98A403C906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s-MX"/>
        </a:p>
      </dgm:t>
    </dgm:pt>
    <dgm:pt modelId="{80849158-8889-4C10-BA46-9699831CF18D}">
      <dgm:prSet phldrT="[Texto]" custT="1"/>
      <dgm:spPr/>
      <dgm:t>
        <a:bodyPr/>
        <a:lstStyle/>
        <a:p>
          <a:r>
            <a:rPr lang="pt-BR" sz="1600" smtClean="0">
              <a:latin typeface="Arial" panose="020B0604020202020204" pitchFamily="34" charset="0"/>
              <a:cs typeface="Arial" panose="020B0604020202020204" pitchFamily="34" charset="0"/>
            </a:rPr>
            <a:t>Federal:</a:t>
          </a:r>
          <a:endParaRPr lang="es-MX" sz="1600" dirty="0"/>
        </a:p>
      </dgm:t>
    </dgm:pt>
    <dgm:pt modelId="{992836EB-FE04-4A5C-9928-F69AF7FA74DF}" type="parTrans" cxnId="{F0B8D5F9-E625-4097-8EBA-C5803CF577A7}">
      <dgm:prSet/>
      <dgm:spPr/>
      <dgm:t>
        <a:bodyPr/>
        <a:lstStyle/>
        <a:p>
          <a:endParaRPr lang="es-MX" sz="1600"/>
        </a:p>
      </dgm:t>
    </dgm:pt>
    <dgm:pt modelId="{7F2704DF-9DF2-4BE9-9D62-595EF536BECA}" type="sibTrans" cxnId="{F0B8D5F9-E625-4097-8EBA-C5803CF577A7}">
      <dgm:prSet/>
      <dgm:spPr/>
      <dgm:t>
        <a:bodyPr/>
        <a:lstStyle/>
        <a:p>
          <a:endParaRPr lang="es-MX" sz="1600"/>
        </a:p>
      </dgm:t>
    </dgm:pt>
    <dgm:pt modelId="{C0BD6366-0004-4688-AF5E-6A552791C3A9}">
      <dgm:prSet custT="1"/>
      <dgm:spPr/>
      <dgm:t>
        <a:bodyPr/>
        <a:lstStyle/>
        <a:p>
          <a:r>
            <a:rPr lang="pt-BR" sz="1600" smtClean="0">
              <a:latin typeface="Arial" panose="020B0604020202020204" pitchFamily="34" charset="0"/>
              <a:cs typeface="Arial" panose="020B0604020202020204" pitchFamily="34" charset="0"/>
            </a:rPr>
            <a:t>Durango:</a:t>
          </a:r>
          <a:endParaRPr lang="pt-B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F8956A6-BBC3-434A-9213-4C012EE793EE}" type="parTrans" cxnId="{1705585A-3455-4309-A789-8BD63E9A2A1D}">
      <dgm:prSet/>
      <dgm:spPr/>
      <dgm:t>
        <a:bodyPr/>
        <a:lstStyle/>
        <a:p>
          <a:endParaRPr lang="es-MX" sz="1600"/>
        </a:p>
      </dgm:t>
    </dgm:pt>
    <dgm:pt modelId="{4B703F23-E4DC-4E37-962F-EBA1E1D40413}" type="sibTrans" cxnId="{1705585A-3455-4309-A789-8BD63E9A2A1D}">
      <dgm:prSet/>
      <dgm:spPr/>
      <dgm:t>
        <a:bodyPr/>
        <a:lstStyle/>
        <a:p>
          <a:endParaRPr lang="es-MX" sz="1600"/>
        </a:p>
      </dgm:t>
    </dgm:pt>
    <dgm:pt modelId="{3C40BC06-117D-4FE9-8D01-0976936C20EB}">
      <dgm:prSet custT="1"/>
      <dgm:spPr/>
      <dgm:t>
        <a:bodyPr/>
        <a:lstStyle/>
        <a:p>
          <a:r>
            <a:rPr lang="pt-BR" sz="1600" smtClean="0">
              <a:latin typeface="Arial" panose="020B0604020202020204" pitchFamily="34" charset="0"/>
              <a:cs typeface="Arial" panose="020B0604020202020204" pitchFamily="34" charset="0"/>
            </a:rPr>
            <a:t>Oaxaca:</a:t>
          </a:r>
          <a:endParaRPr lang="pt-B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CD52ECA-4E01-4E47-B9C0-2344471679C1}" type="parTrans" cxnId="{590FC6DC-E4ED-4BA4-B542-71B2AA16252C}">
      <dgm:prSet/>
      <dgm:spPr/>
      <dgm:t>
        <a:bodyPr/>
        <a:lstStyle/>
        <a:p>
          <a:endParaRPr lang="es-MX" sz="1600"/>
        </a:p>
      </dgm:t>
    </dgm:pt>
    <dgm:pt modelId="{C5A57171-A4BE-4D1B-A4E0-05854547DBB9}" type="sibTrans" cxnId="{590FC6DC-E4ED-4BA4-B542-71B2AA16252C}">
      <dgm:prSet/>
      <dgm:spPr/>
      <dgm:t>
        <a:bodyPr/>
        <a:lstStyle/>
        <a:p>
          <a:endParaRPr lang="es-MX" sz="1600"/>
        </a:p>
      </dgm:t>
    </dgm:pt>
    <dgm:pt modelId="{D30647B0-E5D9-4D74-862E-50FC2B261CD3}">
      <dgm:prSet custT="1"/>
      <dgm:spPr/>
      <dgm:t>
        <a:bodyPr/>
        <a:lstStyle/>
        <a:p>
          <a:r>
            <a:rPr lang="pt-BR" sz="1600" smtClean="0">
              <a:latin typeface="Arial" panose="020B0604020202020204" pitchFamily="34" charset="0"/>
              <a:cs typeface="Arial" panose="020B0604020202020204" pitchFamily="34" charset="0"/>
            </a:rPr>
            <a:t>Morelos:</a:t>
          </a:r>
          <a:endParaRPr lang="pt-B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181C79-B7B6-442D-8C47-778C5E7F7BFE}" type="parTrans" cxnId="{C149B04F-ED16-4B6C-9D30-DCC66B428833}">
      <dgm:prSet/>
      <dgm:spPr/>
      <dgm:t>
        <a:bodyPr/>
        <a:lstStyle/>
        <a:p>
          <a:endParaRPr lang="es-MX" sz="1600"/>
        </a:p>
      </dgm:t>
    </dgm:pt>
    <dgm:pt modelId="{C9F89669-2FA3-4DA1-B8A3-33C7896CCD8D}" type="sibTrans" cxnId="{C149B04F-ED16-4B6C-9D30-DCC66B428833}">
      <dgm:prSet/>
      <dgm:spPr/>
      <dgm:t>
        <a:bodyPr/>
        <a:lstStyle/>
        <a:p>
          <a:endParaRPr lang="es-MX" sz="1600"/>
        </a:p>
      </dgm:t>
    </dgm:pt>
    <dgm:pt modelId="{A10CF6FC-E15E-4341-BB5B-50BEDFC07ED4}">
      <dgm:prSet custT="1"/>
      <dgm:spPr/>
      <dgm:t>
        <a:bodyPr/>
        <a:lstStyle/>
        <a:p>
          <a:r>
            <a:rPr lang="pt-BR" sz="1600" smtClean="0">
              <a:latin typeface="Arial" panose="020B0604020202020204" pitchFamily="34" charset="0"/>
              <a:cs typeface="Arial" panose="020B0604020202020204" pitchFamily="34" charset="0"/>
            </a:rPr>
            <a:t>Veracruz:</a:t>
          </a:r>
          <a:endParaRPr lang="pt-BR" sz="16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A4DAD3-1BD1-4BD2-AB39-A0315203ADE6}" type="parTrans" cxnId="{A43EDD22-BF59-4A08-A6E3-2DBAC16569A8}">
      <dgm:prSet/>
      <dgm:spPr/>
      <dgm:t>
        <a:bodyPr/>
        <a:lstStyle/>
        <a:p>
          <a:endParaRPr lang="es-MX" sz="1600"/>
        </a:p>
      </dgm:t>
    </dgm:pt>
    <dgm:pt modelId="{51A79BF6-97ED-432E-9CEC-5A75108F8082}" type="sibTrans" cxnId="{A43EDD22-BF59-4A08-A6E3-2DBAC16569A8}">
      <dgm:prSet/>
      <dgm:spPr/>
      <dgm:t>
        <a:bodyPr/>
        <a:lstStyle/>
        <a:p>
          <a:endParaRPr lang="es-MX" sz="1600"/>
        </a:p>
      </dgm:t>
    </dgm:pt>
    <dgm:pt modelId="{52D67214-75FC-4222-A84F-1C4D545E2B9F}">
      <dgm:prSet custT="1"/>
      <dgm:spPr/>
      <dgm:t>
        <a:bodyPr/>
        <a:lstStyle/>
        <a:p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Jalisco</a:t>
          </a:r>
          <a:r>
            <a:rPr lang="pt-BR" sz="1600" dirty="0" smtClean="0">
              <a:latin typeface="Arial" panose="020B0604020202020204" pitchFamily="34" charset="0"/>
              <a:cs typeface="Arial" panose="020B0604020202020204" pitchFamily="34" charset="0"/>
            </a:rPr>
            <a:t>:</a:t>
          </a:r>
          <a:endParaRPr lang="es-MX" sz="16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CCE6F4-07E6-4F37-B8A6-F6B9E2E1678B}" type="parTrans" cxnId="{FAF58CAB-4B41-4384-A39A-AC954B6F4380}">
      <dgm:prSet/>
      <dgm:spPr/>
      <dgm:t>
        <a:bodyPr/>
        <a:lstStyle/>
        <a:p>
          <a:endParaRPr lang="es-MX" sz="1600"/>
        </a:p>
      </dgm:t>
    </dgm:pt>
    <dgm:pt modelId="{17C448FC-443F-475C-BBF1-21B9844A99D6}" type="sibTrans" cxnId="{FAF58CAB-4B41-4384-A39A-AC954B6F4380}">
      <dgm:prSet/>
      <dgm:spPr/>
      <dgm:t>
        <a:bodyPr/>
        <a:lstStyle/>
        <a:p>
          <a:endParaRPr lang="es-MX" sz="1600"/>
        </a:p>
      </dgm:t>
    </dgm:pt>
    <dgm:pt modelId="{46587808-0312-4E15-9CC0-D4E3424E2D87}">
      <dgm:prSet custT="1"/>
      <dgm:spPr/>
      <dgm:t>
        <a:bodyPr/>
        <a:lstStyle/>
        <a:p>
          <a:r>
            <a:rPr lang="pt-BR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Coahuila</a:t>
          </a:r>
          <a:r>
            <a:rPr lang="pt-BR" sz="1600" dirty="0" smtClean="0">
              <a:latin typeface="Arial" panose="020B0604020202020204" pitchFamily="34" charset="0"/>
              <a:cs typeface="Arial" panose="020B0604020202020204" pitchFamily="34" charset="0"/>
            </a:rPr>
            <a:t>:</a:t>
          </a:r>
          <a:endParaRPr lang="es-MX" sz="16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3983FE-5430-4D5D-99CF-D600EC817185}" type="parTrans" cxnId="{F188F83C-58DB-4C12-A3C2-580F13B4C9C6}">
      <dgm:prSet/>
      <dgm:spPr/>
      <dgm:t>
        <a:bodyPr/>
        <a:lstStyle/>
        <a:p>
          <a:endParaRPr lang="es-MX" sz="1600"/>
        </a:p>
      </dgm:t>
    </dgm:pt>
    <dgm:pt modelId="{EF1CD953-EEF1-48BD-BF27-1C54304AA14E}" type="sibTrans" cxnId="{F188F83C-58DB-4C12-A3C2-580F13B4C9C6}">
      <dgm:prSet/>
      <dgm:spPr/>
      <dgm:t>
        <a:bodyPr/>
        <a:lstStyle/>
        <a:p>
          <a:endParaRPr lang="es-MX" sz="1600"/>
        </a:p>
      </dgm:t>
    </dgm:pt>
    <dgm:pt modelId="{E80276E7-4780-4D5C-B893-BA9B47F8E00A}">
      <dgm:prSet phldrT="[Texto]" custT="1"/>
      <dgm:spPr/>
      <dgm:t>
        <a:bodyPr/>
        <a:lstStyle/>
        <a:p>
          <a:r>
            <a:rPr lang="pt-BR" sz="1600" smtClean="0">
              <a:latin typeface="Arial" panose="020B0604020202020204" pitchFamily="34" charset="0"/>
              <a:cs typeface="Arial" panose="020B0604020202020204" pitchFamily="34" charset="0"/>
            </a:rPr>
            <a:t>Infomex Federal</a:t>
          </a:r>
          <a:endParaRPr lang="es-MX" sz="1600" dirty="0"/>
        </a:p>
      </dgm:t>
    </dgm:pt>
    <dgm:pt modelId="{45925863-8CCA-40C4-951F-FE35C033DD39}" type="parTrans" cxnId="{E98B3BEB-F85C-4066-B5C4-962E98A20D4B}">
      <dgm:prSet/>
      <dgm:spPr/>
      <dgm:t>
        <a:bodyPr/>
        <a:lstStyle/>
        <a:p>
          <a:endParaRPr lang="es-MX" sz="1600"/>
        </a:p>
      </dgm:t>
    </dgm:pt>
    <dgm:pt modelId="{88EB19F5-8379-4FC4-9E1C-CD4CEADF7E34}" type="sibTrans" cxnId="{E98B3BEB-F85C-4066-B5C4-962E98A20D4B}">
      <dgm:prSet/>
      <dgm:spPr/>
      <dgm:t>
        <a:bodyPr/>
        <a:lstStyle/>
        <a:p>
          <a:endParaRPr lang="es-MX" sz="1600"/>
        </a:p>
      </dgm:t>
    </dgm:pt>
    <dgm:pt modelId="{75C1D4BB-483F-4CD9-B6A5-E45B060520CA}">
      <dgm:prSet custT="1"/>
      <dgm:spPr/>
      <dgm:t>
        <a:bodyPr/>
        <a:lstStyle/>
        <a:p>
          <a:r>
            <a:rPr lang="pt-BR" sz="1600" smtClean="0">
              <a:latin typeface="Arial" panose="020B0604020202020204" pitchFamily="34" charset="0"/>
              <a:cs typeface="Arial" panose="020B0604020202020204" pitchFamily="34" charset="0"/>
            </a:rPr>
            <a:t>Infomex Durango </a:t>
          </a:r>
          <a:endParaRPr lang="pt-B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7651E1-9D86-4A64-A52A-BC6B00ADF5BE}" type="parTrans" cxnId="{436695D1-3C26-4DB2-B7E6-BACCD23E709F}">
      <dgm:prSet/>
      <dgm:spPr/>
      <dgm:t>
        <a:bodyPr/>
        <a:lstStyle/>
        <a:p>
          <a:endParaRPr lang="es-MX" sz="1600"/>
        </a:p>
      </dgm:t>
    </dgm:pt>
    <dgm:pt modelId="{DCA0F663-0146-4C51-BA61-1CC76E8AFB62}" type="sibTrans" cxnId="{436695D1-3C26-4DB2-B7E6-BACCD23E709F}">
      <dgm:prSet/>
      <dgm:spPr/>
      <dgm:t>
        <a:bodyPr/>
        <a:lstStyle/>
        <a:p>
          <a:endParaRPr lang="es-MX" sz="1600"/>
        </a:p>
      </dgm:t>
    </dgm:pt>
    <dgm:pt modelId="{607CB533-414E-419B-8133-5E5EE42371B7}">
      <dgm:prSet custT="1"/>
      <dgm:spPr/>
      <dgm:t>
        <a:bodyPr/>
        <a:lstStyle/>
        <a:p>
          <a:r>
            <a:rPr lang="pt-BR" sz="1600" smtClean="0">
              <a:latin typeface="Arial" panose="020B0604020202020204" pitchFamily="34" charset="0"/>
              <a:cs typeface="Arial" panose="020B0604020202020204" pitchFamily="34" charset="0"/>
            </a:rPr>
            <a:t>Portal de Transparencia del Poder Ejecutivo del Estado</a:t>
          </a:r>
          <a:endParaRPr lang="pt-B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7073FD-BFAF-4587-98AE-2CFB42234516}" type="parTrans" cxnId="{F8CC0B59-6690-4616-BEF8-D187B9484C89}">
      <dgm:prSet/>
      <dgm:spPr/>
      <dgm:t>
        <a:bodyPr/>
        <a:lstStyle/>
        <a:p>
          <a:endParaRPr lang="es-MX" sz="1600"/>
        </a:p>
      </dgm:t>
    </dgm:pt>
    <dgm:pt modelId="{FC689880-EF0D-416E-B6D9-4163A17BF885}" type="sibTrans" cxnId="{F8CC0B59-6690-4616-BEF8-D187B9484C89}">
      <dgm:prSet/>
      <dgm:spPr/>
      <dgm:t>
        <a:bodyPr/>
        <a:lstStyle/>
        <a:p>
          <a:endParaRPr lang="es-MX" sz="1600"/>
        </a:p>
      </dgm:t>
    </dgm:pt>
    <dgm:pt modelId="{BE0D1420-3594-4C07-8C9E-BA52717D877C}">
      <dgm:prSet custT="1"/>
      <dgm:spPr/>
      <dgm:t>
        <a:bodyPr/>
        <a:lstStyle/>
        <a:p>
          <a:r>
            <a:rPr lang="pt-BR" sz="1600" smtClean="0">
              <a:latin typeface="Arial" panose="020B0604020202020204" pitchFamily="34" charset="0"/>
              <a:cs typeface="Arial" panose="020B0604020202020204" pitchFamily="34" charset="0"/>
            </a:rPr>
            <a:t>Sistema Electrónico de Acceso a la Información Publica de Oaxaca; </a:t>
          </a:r>
          <a:endParaRPr lang="pt-B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88BF02-B97B-4269-849A-58A64A42FA39}" type="parTrans" cxnId="{C88F83CB-B33A-4CB3-BCD7-4234698D0548}">
      <dgm:prSet/>
      <dgm:spPr/>
      <dgm:t>
        <a:bodyPr/>
        <a:lstStyle/>
        <a:p>
          <a:endParaRPr lang="es-MX" sz="1600"/>
        </a:p>
      </dgm:t>
    </dgm:pt>
    <dgm:pt modelId="{2E8BE53C-FD3E-45B0-8385-AB0D4373FBFB}" type="sibTrans" cxnId="{C88F83CB-B33A-4CB3-BCD7-4234698D0548}">
      <dgm:prSet/>
      <dgm:spPr/>
      <dgm:t>
        <a:bodyPr/>
        <a:lstStyle/>
        <a:p>
          <a:endParaRPr lang="es-MX" sz="1600"/>
        </a:p>
      </dgm:t>
    </dgm:pt>
    <dgm:pt modelId="{2B89F32A-4537-4403-8EC0-1F8BA9967D86}">
      <dgm:prSet custT="1"/>
      <dgm:spPr/>
      <dgm:t>
        <a:bodyPr/>
        <a:lstStyle/>
        <a:p>
          <a:r>
            <a:rPr lang="pt-BR" sz="1600" smtClean="0">
              <a:latin typeface="Arial" panose="020B0604020202020204" pitchFamily="34" charset="0"/>
              <a:cs typeface="Arial" panose="020B0604020202020204" pitchFamily="34" charset="0"/>
            </a:rPr>
            <a:t>Diversos Portales de Transparencia</a:t>
          </a:r>
          <a:endParaRPr lang="pt-B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05C97D-880C-4F4A-A63B-B3D6D98918B4}" type="parTrans" cxnId="{166870FA-6C73-4C40-BF71-FB102E8BABE8}">
      <dgm:prSet/>
      <dgm:spPr/>
      <dgm:t>
        <a:bodyPr/>
        <a:lstStyle/>
        <a:p>
          <a:endParaRPr lang="es-MX" sz="1600"/>
        </a:p>
      </dgm:t>
    </dgm:pt>
    <dgm:pt modelId="{B2DBEC45-BFB2-48E9-A2A2-98CEF3FD2756}" type="sibTrans" cxnId="{166870FA-6C73-4C40-BF71-FB102E8BABE8}">
      <dgm:prSet/>
      <dgm:spPr/>
      <dgm:t>
        <a:bodyPr/>
        <a:lstStyle/>
        <a:p>
          <a:endParaRPr lang="es-MX" sz="1600"/>
        </a:p>
      </dgm:t>
    </dgm:pt>
    <dgm:pt modelId="{A66AB3DA-5EDB-49C8-A5F0-90DAF4892C36}">
      <dgm:prSet custT="1"/>
      <dgm:spPr/>
      <dgm:t>
        <a:bodyPr/>
        <a:lstStyle/>
        <a:p>
          <a:r>
            <a:rPr lang="pt-BR" sz="1600" smtClean="0">
              <a:latin typeface="Arial" panose="020B0604020202020204" pitchFamily="34" charset="0"/>
              <a:cs typeface="Arial" panose="020B0604020202020204" pitchFamily="34" charset="0"/>
            </a:rPr>
            <a:t>Infomex Morelos </a:t>
          </a:r>
          <a:endParaRPr lang="pt-B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C34A01-1CD0-4E55-A550-50AFA29FF788}" type="parTrans" cxnId="{8EA8017D-F23B-4D81-BD94-5AC4AEFEEDDD}">
      <dgm:prSet/>
      <dgm:spPr/>
      <dgm:t>
        <a:bodyPr/>
        <a:lstStyle/>
        <a:p>
          <a:endParaRPr lang="es-MX" sz="1600"/>
        </a:p>
      </dgm:t>
    </dgm:pt>
    <dgm:pt modelId="{6721E9A9-2660-43CB-97FB-D5CA02AABFF6}" type="sibTrans" cxnId="{8EA8017D-F23B-4D81-BD94-5AC4AEFEEDDD}">
      <dgm:prSet/>
      <dgm:spPr/>
      <dgm:t>
        <a:bodyPr/>
        <a:lstStyle/>
        <a:p>
          <a:endParaRPr lang="es-MX" sz="1600"/>
        </a:p>
      </dgm:t>
    </dgm:pt>
    <dgm:pt modelId="{58407A19-83CD-4DCC-B722-B0FEDEC405DC}">
      <dgm:prSet custT="1"/>
      <dgm:spPr/>
      <dgm:t>
        <a:bodyPr/>
        <a:lstStyle/>
        <a:p>
          <a:r>
            <a:rPr lang="pt-BR" sz="1600" smtClean="0">
              <a:latin typeface="Arial" panose="020B0604020202020204" pitchFamily="34" charset="0"/>
              <a:cs typeface="Arial" panose="020B0604020202020204" pitchFamily="34" charset="0"/>
            </a:rPr>
            <a:t>Transparencia Morelos distintos poderes, ámbitos y partidos políticos</a:t>
          </a:r>
          <a:endParaRPr lang="pt-B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13523C-6DB0-4B5E-AF73-6C2E8FDBEB8D}" type="parTrans" cxnId="{16B7F8EA-41B0-48B2-8028-2C37206CDFEA}">
      <dgm:prSet/>
      <dgm:spPr/>
      <dgm:t>
        <a:bodyPr/>
        <a:lstStyle/>
        <a:p>
          <a:endParaRPr lang="es-MX" sz="1600"/>
        </a:p>
      </dgm:t>
    </dgm:pt>
    <dgm:pt modelId="{B8B211DC-3040-4031-99F6-ABE6FE79DC79}" type="sibTrans" cxnId="{16B7F8EA-41B0-48B2-8028-2C37206CDFEA}">
      <dgm:prSet/>
      <dgm:spPr/>
      <dgm:t>
        <a:bodyPr/>
        <a:lstStyle/>
        <a:p>
          <a:endParaRPr lang="es-MX" sz="1600"/>
        </a:p>
      </dgm:t>
    </dgm:pt>
    <dgm:pt modelId="{6B5CEBF1-A5BD-47A0-B1CC-E5A5E131F064}">
      <dgm:prSet custT="1"/>
      <dgm:spPr/>
      <dgm:t>
        <a:bodyPr/>
        <a:lstStyle/>
        <a:p>
          <a:r>
            <a:rPr lang="pt-BR" sz="1600" smtClean="0">
              <a:latin typeface="Arial" panose="020B0604020202020204" pitchFamily="34" charset="0"/>
              <a:cs typeface="Arial" panose="020B0604020202020204" pitchFamily="34" charset="0"/>
            </a:rPr>
            <a:t>Infomex Veracruz</a:t>
          </a:r>
          <a:endParaRPr lang="pt-BR" sz="16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D600DE-16BC-4519-83D9-2C5A94B7AE42}" type="parTrans" cxnId="{6D29FA32-4A2C-468B-8E01-9664AEF832E8}">
      <dgm:prSet/>
      <dgm:spPr/>
      <dgm:t>
        <a:bodyPr/>
        <a:lstStyle/>
        <a:p>
          <a:endParaRPr lang="es-MX" sz="1600"/>
        </a:p>
      </dgm:t>
    </dgm:pt>
    <dgm:pt modelId="{6CC8E4A0-E646-4A22-8361-1ED1E325D5DD}" type="sibTrans" cxnId="{6D29FA32-4A2C-468B-8E01-9664AEF832E8}">
      <dgm:prSet/>
      <dgm:spPr/>
      <dgm:t>
        <a:bodyPr/>
        <a:lstStyle/>
        <a:p>
          <a:endParaRPr lang="es-MX" sz="1600"/>
        </a:p>
      </dgm:t>
    </dgm:pt>
    <dgm:pt modelId="{8FCFB13B-6B69-4659-9B6F-1758927B2154}">
      <dgm:prSet custT="1"/>
      <dgm:spPr/>
      <dgm:t>
        <a:bodyPr/>
        <a:lstStyle/>
        <a:p>
          <a:r>
            <a:rPr lang="pt-BR" sz="1600" smtClean="0">
              <a:latin typeface="Arial" panose="020B0604020202020204" pitchFamily="34" charset="0"/>
              <a:cs typeface="Arial" panose="020B0604020202020204" pitchFamily="34" charset="0"/>
            </a:rPr>
            <a:t> Portal de Transparencia del Poder Ejecutivo</a:t>
          </a:r>
          <a:endParaRPr lang="pt-BR" sz="16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27D630-35A4-4DC9-B1F5-D944BB48617D}" type="parTrans" cxnId="{CF3B0965-FAC7-4AB0-9D9C-F2D9F7D77626}">
      <dgm:prSet/>
      <dgm:spPr/>
      <dgm:t>
        <a:bodyPr/>
        <a:lstStyle/>
        <a:p>
          <a:endParaRPr lang="es-MX" sz="1600"/>
        </a:p>
      </dgm:t>
    </dgm:pt>
    <dgm:pt modelId="{7379BF77-63F5-417C-AF82-3485DFFA4E89}" type="sibTrans" cxnId="{CF3B0965-FAC7-4AB0-9D9C-F2D9F7D77626}">
      <dgm:prSet/>
      <dgm:spPr/>
      <dgm:t>
        <a:bodyPr/>
        <a:lstStyle/>
        <a:p>
          <a:endParaRPr lang="es-MX" sz="1600"/>
        </a:p>
      </dgm:t>
    </dgm:pt>
    <dgm:pt modelId="{9C6A2930-06ED-42F6-B14D-6E2D6549281A}">
      <dgm:prSet custT="1"/>
      <dgm:spPr/>
      <dgm:t>
        <a:bodyPr/>
        <a:lstStyle/>
        <a:p>
          <a:r>
            <a:rPr lang="pt-BR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Infomex</a:t>
          </a:r>
          <a:r>
            <a:rPr lang="pt-BR" sz="16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pt-BR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Jalisco</a:t>
          </a:r>
          <a:r>
            <a:rPr lang="pt-BR" sz="16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MX" sz="16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1A3E27-992B-421E-8525-52A21B8F8544}" type="parTrans" cxnId="{9EB7A453-8F87-41E7-B79E-59A9A8D10003}">
      <dgm:prSet/>
      <dgm:spPr/>
      <dgm:t>
        <a:bodyPr/>
        <a:lstStyle/>
        <a:p>
          <a:endParaRPr lang="es-MX" sz="1600"/>
        </a:p>
      </dgm:t>
    </dgm:pt>
    <dgm:pt modelId="{1D5EDDDB-977D-4460-820A-8EBB88910B40}" type="sibTrans" cxnId="{9EB7A453-8F87-41E7-B79E-59A9A8D10003}">
      <dgm:prSet/>
      <dgm:spPr/>
      <dgm:t>
        <a:bodyPr/>
        <a:lstStyle/>
        <a:p>
          <a:endParaRPr lang="es-MX" sz="1600"/>
        </a:p>
      </dgm:t>
    </dgm:pt>
    <dgm:pt modelId="{3E7C0BEF-A3D1-45B8-918C-78F282F6D58C}">
      <dgm:prSet custT="1"/>
      <dgm:spPr/>
      <dgm:t>
        <a:bodyPr/>
        <a:lstStyle/>
        <a:p>
          <a:r>
            <a:rPr lang="pt-BR" sz="1600" dirty="0" smtClean="0">
              <a:latin typeface="Arial" panose="020B0604020202020204" pitchFamily="34" charset="0"/>
              <a:cs typeface="Arial" panose="020B0604020202020204" pitchFamily="34" charset="0"/>
            </a:rPr>
            <a:t>Portal de </a:t>
          </a:r>
          <a:r>
            <a:rPr lang="pt-BR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Transparencia</a:t>
          </a:r>
          <a:r>
            <a:rPr lang="pt-BR" sz="16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pt-BR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del</a:t>
          </a:r>
          <a:r>
            <a:rPr lang="pt-BR" sz="1600" dirty="0" smtClean="0">
              <a:latin typeface="Arial" panose="020B0604020202020204" pitchFamily="34" charset="0"/>
              <a:cs typeface="Arial" panose="020B0604020202020204" pitchFamily="34" charset="0"/>
            </a:rPr>
            <a:t> Poder </a:t>
          </a:r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Ejecutivo</a:t>
          </a:r>
        </a:p>
      </dgm:t>
    </dgm:pt>
    <dgm:pt modelId="{5C291F12-AAFC-420F-92C7-1FD46C9F517C}" type="parTrans" cxnId="{AA04E19B-EB0C-47E3-B7AA-9D41E5877958}">
      <dgm:prSet/>
      <dgm:spPr/>
      <dgm:t>
        <a:bodyPr/>
        <a:lstStyle/>
        <a:p>
          <a:endParaRPr lang="es-MX" sz="1600"/>
        </a:p>
      </dgm:t>
    </dgm:pt>
    <dgm:pt modelId="{5EA0B122-60B5-4C23-9840-C03543665111}" type="sibTrans" cxnId="{AA04E19B-EB0C-47E3-B7AA-9D41E5877958}">
      <dgm:prSet/>
      <dgm:spPr/>
      <dgm:t>
        <a:bodyPr/>
        <a:lstStyle/>
        <a:p>
          <a:endParaRPr lang="es-MX" sz="1600"/>
        </a:p>
      </dgm:t>
    </dgm:pt>
    <dgm:pt modelId="{E767EE4E-ECDC-4463-B63F-7C5BA7BB7EBF}">
      <dgm:prSet custT="1"/>
      <dgm:spPr/>
      <dgm:t>
        <a:bodyPr/>
        <a:lstStyle/>
        <a:p>
          <a:r>
            <a:rPr lang="pt-BR" sz="1600" smtClean="0">
              <a:latin typeface="Arial" panose="020B0604020202020204" pitchFamily="34" charset="0"/>
              <a:cs typeface="Arial" panose="020B0604020202020204" pitchFamily="34" charset="0"/>
            </a:rPr>
            <a:t>Infomex Coahuila </a:t>
          </a:r>
          <a:endParaRPr lang="es-MX" sz="16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1A45AE-5571-4C04-97D5-33186289A6C4}" type="parTrans" cxnId="{53177B2A-974C-482F-82A5-B0061E25D2D0}">
      <dgm:prSet/>
      <dgm:spPr/>
      <dgm:t>
        <a:bodyPr/>
        <a:lstStyle/>
        <a:p>
          <a:endParaRPr lang="es-MX" sz="1600"/>
        </a:p>
      </dgm:t>
    </dgm:pt>
    <dgm:pt modelId="{C5660607-EC39-4B60-BA5E-9CE4F5A6D9F5}" type="sibTrans" cxnId="{53177B2A-974C-482F-82A5-B0061E25D2D0}">
      <dgm:prSet/>
      <dgm:spPr/>
      <dgm:t>
        <a:bodyPr/>
        <a:lstStyle/>
        <a:p>
          <a:endParaRPr lang="es-MX" sz="1600"/>
        </a:p>
      </dgm:t>
    </dgm:pt>
    <dgm:pt modelId="{B1D6A382-B2FE-498B-A347-49374E53DCC8}">
      <dgm:prSet custT="1"/>
      <dgm:spPr/>
      <dgm:t>
        <a:bodyPr/>
        <a:lstStyle/>
        <a:p>
          <a:r>
            <a:rPr lang="pt-BR" sz="1600" smtClean="0">
              <a:latin typeface="Arial" panose="020B0604020202020204" pitchFamily="34" charset="0"/>
              <a:cs typeface="Arial" panose="020B0604020202020204" pitchFamily="34" charset="0"/>
            </a:rPr>
            <a:t>Portal de Transparencia y Acceso a la Información del Poder Ejecutivo</a:t>
          </a:r>
          <a:endParaRPr lang="es-MX" sz="16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450CEE-5EA3-492E-B28D-71CEF484F35D}" type="parTrans" cxnId="{6D651834-23C0-4464-8B0B-BB89222AFA66}">
      <dgm:prSet/>
      <dgm:spPr/>
      <dgm:t>
        <a:bodyPr/>
        <a:lstStyle/>
        <a:p>
          <a:endParaRPr lang="es-MX" sz="1600"/>
        </a:p>
      </dgm:t>
    </dgm:pt>
    <dgm:pt modelId="{A45603F3-E660-45C9-BD0D-B240B0C88FC7}" type="sibTrans" cxnId="{6D651834-23C0-4464-8B0B-BB89222AFA66}">
      <dgm:prSet/>
      <dgm:spPr/>
      <dgm:t>
        <a:bodyPr/>
        <a:lstStyle/>
        <a:p>
          <a:endParaRPr lang="es-MX" sz="1600"/>
        </a:p>
      </dgm:t>
    </dgm:pt>
    <dgm:pt modelId="{0CF49709-E2B0-40AD-9948-1DA430FBAEA7}">
      <dgm:prSet phldrT="[Texto]" custT="1"/>
      <dgm:spPr/>
      <dgm:t>
        <a:bodyPr/>
        <a:lstStyle/>
        <a:p>
          <a:r>
            <a:rPr lang="pt-BR" sz="1600" smtClean="0">
              <a:latin typeface="Arial" panose="020B0604020202020204" pitchFamily="34" charset="0"/>
              <a:cs typeface="Arial" panose="020B0604020202020204" pitchFamily="34" charset="0"/>
            </a:rPr>
            <a:t>Portal de Obligaciones de Transparencia del Poder Ejecutivo Federal</a:t>
          </a:r>
          <a:endParaRPr lang="es-MX" sz="1600" dirty="0"/>
        </a:p>
      </dgm:t>
    </dgm:pt>
    <dgm:pt modelId="{BB21D2F8-8D6D-4365-9D7C-925D0A390E69}" type="sibTrans" cxnId="{79B9F826-8B7A-4362-A2F0-B6B3C3253FEB}">
      <dgm:prSet/>
      <dgm:spPr/>
      <dgm:t>
        <a:bodyPr/>
        <a:lstStyle/>
        <a:p>
          <a:endParaRPr lang="es-MX" sz="1600"/>
        </a:p>
      </dgm:t>
    </dgm:pt>
    <dgm:pt modelId="{21C849C9-FA01-4407-AE36-2ADD195207C9}" type="parTrans" cxnId="{79B9F826-8B7A-4362-A2F0-B6B3C3253FEB}">
      <dgm:prSet/>
      <dgm:spPr/>
      <dgm:t>
        <a:bodyPr/>
        <a:lstStyle/>
        <a:p>
          <a:endParaRPr lang="es-MX" sz="1600"/>
        </a:p>
      </dgm:t>
    </dgm:pt>
    <dgm:pt modelId="{24AF2D5E-FF48-4558-867F-C5BD6ADF2963}" type="pres">
      <dgm:prSet presAssocID="{2FA660C1-F0F8-41C4-9600-CD98A403C906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0D6D94D-52B5-4ED7-A2E5-B16D11F4C262}" type="pres">
      <dgm:prSet presAssocID="{80849158-8889-4C10-BA46-9699831CF18D}" presName="thickLine" presStyleLbl="alignNode1" presStyleIdx="0" presStyleCnt="7"/>
      <dgm:spPr/>
      <dgm:t>
        <a:bodyPr/>
        <a:lstStyle/>
        <a:p>
          <a:endParaRPr lang="en-US"/>
        </a:p>
      </dgm:t>
    </dgm:pt>
    <dgm:pt modelId="{3DCF638B-C575-4B3E-B181-CDEC0EBF06DD}" type="pres">
      <dgm:prSet presAssocID="{80849158-8889-4C10-BA46-9699831CF18D}" presName="horz1" presStyleCnt="0"/>
      <dgm:spPr/>
      <dgm:t>
        <a:bodyPr/>
        <a:lstStyle/>
        <a:p>
          <a:endParaRPr lang="en-US"/>
        </a:p>
      </dgm:t>
    </dgm:pt>
    <dgm:pt modelId="{AA514425-80D0-447B-B020-E04488921018}" type="pres">
      <dgm:prSet presAssocID="{80849158-8889-4C10-BA46-9699831CF18D}" presName="tx1" presStyleLbl="revTx" presStyleIdx="0" presStyleCnt="21"/>
      <dgm:spPr/>
      <dgm:t>
        <a:bodyPr/>
        <a:lstStyle/>
        <a:p>
          <a:endParaRPr lang="en-US"/>
        </a:p>
      </dgm:t>
    </dgm:pt>
    <dgm:pt modelId="{F82A230C-AB1E-4A99-999D-9A04CE5A908F}" type="pres">
      <dgm:prSet presAssocID="{80849158-8889-4C10-BA46-9699831CF18D}" presName="vert1" presStyleCnt="0"/>
      <dgm:spPr/>
      <dgm:t>
        <a:bodyPr/>
        <a:lstStyle/>
        <a:p>
          <a:endParaRPr lang="en-US"/>
        </a:p>
      </dgm:t>
    </dgm:pt>
    <dgm:pt modelId="{A1360318-2335-43A1-8CD3-D60C8FA3E634}" type="pres">
      <dgm:prSet presAssocID="{E80276E7-4780-4D5C-B893-BA9B47F8E00A}" presName="vertSpace2a" presStyleCnt="0"/>
      <dgm:spPr/>
      <dgm:t>
        <a:bodyPr/>
        <a:lstStyle/>
        <a:p>
          <a:endParaRPr lang="en-US"/>
        </a:p>
      </dgm:t>
    </dgm:pt>
    <dgm:pt modelId="{D6EE4BDE-B63F-4461-9931-9EE112ACE9AE}" type="pres">
      <dgm:prSet presAssocID="{E80276E7-4780-4D5C-B893-BA9B47F8E00A}" presName="horz2" presStyleCnt="0"/>
      <dgm:spPr/>
      <dgm:t>
        <a:bodyPr/>
        <a:lstStyle/>
        <a:p>
          <a:endParaRPr lang="en-US"/>
        </a:p>
      </dgm:t>
    </dgm:pt>
    <dgm:pt modelId="{BAF901BC-54A1-4D90-9FCE-BA7A54B75913}" type="pres">
      <dgm:prSet presAssocID="{E80276E7-4780-4D5C-B893-BA9B47F8E00A}" presName="horzSpace2" presStyleCnt="0"/>
      <dgm:spPr/>
      <dgm:t>
        <a:bodyPr/>
        <a:lstStyle/>
        <a:p>
          <a:endParaRPr lang="en-US"/>
        </a:p>
      </dgm:t>
    </dgm:pt>
    <dgm:pt modelId="{06A852BD-4A72-4F02-8EF0-E4A28B824075}" type="pres">
      <dgm:prSet presAssocID="{E80276E7-4780-4D5C-B893-BA9B47F8E00A}" presName="tx2" presStyleLbl="revTx" presStyleIdx="1" presStyleCnt="21" custLinFactNeighborX="-8915" custLinFactNeighborY="5310"/>
      <dgm:spPr/>
      <dgm:t>
        <a:bodyPr/>
        <a:lstStyle/>
        <a:p>
          <a:endParaRPr lang="es-MX"/>
        </a:p>
      </dgm:t>
    </dgm:pt>
    <dgm:pt modelId="{9298A3E1-12AA-4D84-9A72-88514AC88D87}" type="pres">
      <dgm:prSet presAssocID="{E80276E7-4780-4D5C-B893-BA9B47F8E00A}" presName="vert2" presStyleCnt="0"/>
      <dgm:spPr/>
      <dgm:t>
        <a:bodyPr/>
        <a:lstStyle/>
        <a:p>
          <a:endParaRPr lang="en-US"/>
        </a:p>
      </dgm:t>
    </dgm:pt>
    <dgm:pt modelId="{07AF3D33-3118-476C-991C-9C503D9916F5}" type="pres">
      <dgm:prSet presAssocID="{E80276E7-4780-4D5C-B893-BA9B47F8E00A}" presName="thinLine2b" presStyleLbl="callout" presStyleIdx="0" presStyleCnt="14"/>
      <dgm:spPr/>
      <dgm:t>
        <a:bodyPr/>
        <a:lstStyle/>
        <a:p>
          <a:endParaRPr lang="en-US"/>
        </a:p>
      </dgm:t>
    </dgm:pt>
    <dgm:pt modelId="{F75F3178-E094-4A15-9833-C7D073B81E2C}" type="pres">
      <dgm:prSet presAssocID="{E80276E7-4780-4D5C-B893-BA9B47F8E00A}" presName="vertSpace2b" presStyleCnt="0"/>
      <dgm:spPr/>
      <dgm:t>
        <a:bodyPr/>
        <a:lstStyle/>
        <a:p>
          <a:endParaRPr lang="en-US"/>
        </a:p>
      </dgm:t>
    </dgm:pt>
    <dgm:pt modelId="{60D45660-F097-4483-B45C-4F5E2D558208}" type="pres">
      <dgm:prSet presAssocID="{0CF49709-E2B0-40AD-9948-1DA430FBAEA7}" presName="horz2" presStyleCnt="0"/>
      <dgm:spPr/>
      <dgm:t>
        <a:bodyPr/>
        <a:lstStyle/>
        <a:p>
          <a:endParaRPr lang="en-US"/>
        </a:p>
      </dgm:t>
    </dgm:pt>
    <dgm:pt modelId="{A3A639CA-68A1-48DB-B73D-191D9A1743E5}" type="pres">
      <dgm:prSet presAssocID="{0CF49709-E2B0-40AD-9948-1DA430FBAEA7}" presName="horzSpace2" presStyleCnt="0"/>
      <dgm:spPr/>
      <dgm:t>
        <a:bodyPr/>
        <a:lstStyle/>
        <a:p>
          <a:endParaRPr lang="en-US"/>
        </a:p>
      </dgm:t>
    </dgm:pt>
    <dgm:pt modelId="{37A3445E-54D1-4F5A-B2E0-6CD8A2C3473D}" type="pres">
      <dgm:prSet presAssocID="{0CF49709-E2B0-40AD-9948-1DA430FBAEA7}" presName="tx2" presStyleLbl="revTx" presStyleIdx="2" presStyleCnt="21" custLinFactNeighborX="-8915" custLinFactNeighborY="5310"/>
      <dgm:spPr/>
      <dgm:t>
        <a:bodyPr/>
        <a:lstStyle/>
        <a:p>
          <a:endParaRPr lang="en-US"/>
        </a:p>
      </dgm:t>
    </dgm:pt>
    <dgm:pt modelId="{82ABAF0D-81B6-41AA-892C-AF268DE4C376}" type="pres">
      <dgm:prSet presAssocID="{0CF49709-E2B0-40AD-9948-1DA430FBAEA7}" presName="vert2" presStyleCnt="0"/>
      <dgm:spPr/>
      <dgm:t>
        <a:bodyPr/>
        <a:lstStyle/>
        <a:p>
          <a:endParaRPr lang="en-US"/>
        </a:p>
      </dgm:t>
    </dgm:pt>
    <dgm:pt modelId="{07C6422D-C29F-45CE-9AF4-1F384BEC6E4A}" type="pres">
      <dgm:prSet presAssocID="{0CF49709-E2B0-40AD-9948-1DA430FBAEA7}" presName="thinLine2b" presStyleLbl="callout" presStyleIdx="1" presStyleCnt="14"/>
      <dgm:spPr/>
      <dgm:t>
        <a:bodyPr/>
        <a:lstStyle/>
        <a:p>
          <a:endParaRPr lang="en-US"/>
        </a:p>
      </dgm:t>
    </dgm:pt>
    <dgm:pt modelId="{12EC4871-90A9-4BCE-BDC0-10ABF1BECBB4}" type="pres">
      <dgm:prSet presAssocID="{0CF49709-E2B0-40AD-9948-1DA430FBAEA7}" presName="vertSpace2b" presStyleCnt="0"/>
      <dgm:spPr/>
      <dgm:t>
        <a:bodyPr/>
        <a:lstStyle/>
        <a:p>
          <a:endParaRPr lang="en-US"/>
        </a:p>
      </dgm:t>
    </dgm:pt>
    <dgm:pt modelId="{4D2CCBD0-9E64-4141-ACB9-4E9F9E809712}" type="pres">
      <dgm:prSet presAssocID="{C0BD6366-0004-4688-AF5E-6A552791C3A9}" presName="thickLine" presStyleLbl="alignNode1" presStyleIdx="1" presStyleCnt="7"/>
      <dgm:spPr/>
      <dgm:t>
        <a:bodyPr/>
        <a:lstStyle/>
        <a:p>
          <a:endParaRPr lang="en-US"/>
        </a:p>
      </dgm:t>
    </dgm:pt>
    <dgm:pt modelId="{9588EA46-803B-4812-836E-84EFA7AF97B1}" type="pres">
      <dgm:prSet presAssocID="{C0BD6366-0004-4688-AF5E-6A552791C3A9}" presName="horz1" presStyleCnt="0"/>
      <dgm:spPr/>
      <dgm:t>
        <a:bodyPr/>
        <a:lstStyle/>
        <a:p>
          <a:endParaRPr lang="en-US"/>
        </a:p>
      </dgm:t>
    </dgm:pt>
    <dgm:pt modelId="{FEE8C95E-1876-4C6A-B7A6-AFD95F1D47D8}" type="pres">
      <dgm:prSet presAssocID="{C0BD6366-0004-4688-AF5E-6A552791C3A9}" presName="tx1" presStyleLbl="revTx" presStyleIdx="3" presStyleCnt="21"/>
      <dgm:spPr/>
      <dgm:t>
        <a:bodyPr/>
        <a:lstStyle/>
        <a:p>
          <a:endParaRPr lang="en-US"/>
        </a:p>
      </dgm:t>
    </dgm:pt>
    <dgm:pt modelId="{44985FB7-170B-4366-9249-C35A503A35EB}" type="pres">
      <dgm:prSet presAssocID="{C0BD6366-0004-4688-AF5E-6A552791C3A9}" presName="vert1" presStyleCnt="0"/>
      <dgm:spPr/>
      <dgm:t>
        <a:bodyPr/>
        <a:lstStyle/>
        <a:p>
          <a:endParaRPr lang="en-US"/>
        </a:p>
      </dgm:t>
    </dgm:pt>
    <dgm:pt modelId="{6768C8FA-F6F7-4E69-9069-32164CCD05AD}" type="pres">
      <dgm:prSet presAssocID="{75C1D4BB-483F-4CD9-B6A5-E45B060520CA}" presName="vertSpace2a" presStyleCnt="0"/>
      <dgm:spPr/>
      <dgm:t>
        <a:bodyPr/>
        <a:lstStyle/>
        <a:p>
          <a:endParaRPr lang="en-US"/>
        </a:p>
      </dgm:t>
    </dgm:pt>
    <dgm:pt modelId="{543D3334-27BE-421A-AF9E-3FCFAF52477D}" type="pres">
      <dgm:prSet presAssocID="{75C1D4BB-483F-4CD9-B6A5-E45B060520CA}" presName="horz2" presStyleCnt="0"/>
      <dgm:spPr/>
      <dgm:t>
        <a:bodyPr/>
        <a:lstStyle/>
        <a:p>
          <a:endParaRPr lang="en-US"/>
        </a:p>
      </dgm:t>
    </dgm:pt>
    <dgm:pt modelId="{CADE9EBC-8D4E-43D9-9D4E-A9F0A8F97CAA}" type="pres">
      <dgm:prSet presAssocID="{75C1D4BB-483F-4CD9-B6A5-E45B060520CA}" presName="horzSpace2" presStyleCnt="0"/>
      <dgm:spPr/>
      <dgm:t>
        <a:bodyPr/>
        <a:lstStyle/>
        <a:p>
          <a:endParaRPr lang="en-US"/>
        </a:p>
      </dgm:t>
    </dgm:pt>
    <dgm:pt modelId="{6C8288E8-2128-4486-81B5-594075CA56A4}" type="pres">
      <dgm:prSet presAssocID="{75C1D4BB-483F-4CD9-B6A5-E45B060520CA}" presName="tx2" presStyleLbl="revTx" presStyleIdx="4" presStyleCnt="21" custLinFactNeighborX="-8915" custLinFactNeighborY="5310"/>
      <dgm:spPr/>
      <dgm:t>
        <a:bodyPr/>
        <a:lstStyle/>
        <a:p>
          <a:endParaRPr lang="en-US"/>
        </a:p>
      </dgm:t>
    </dgm:pt>
    <dgm:pt modelId="{A44C66A0-6AA1-4703-9D36-CBE99478D81B}" type="pres">
      <dgm:prSet presAssocID="{75C1D4BB-483F-4CD9-B6A5-E45B060520CA}" presName="vert2" presStyleCnt="0"/>
      <dgm:spPr/>
      <dgm:t>
        <a:bodyPr/>
        <a:lstStyle/>
        <a:p>
          <a:endParaRPr lang="en-US"/>
        </a:p>
      </dgm:t>
    </dgm:pt>
    <dgm:pt modelId="{4DCA9706-180F-418E-9BC0-4222CE636DE2}" type="pres">
      <dgm:prSet presAssocID="{75C1D4BB-483F-4CD9-B6A5-E45B060520CA}" presName="thinLine2b" presStyleLbl="callout" presStyleIdx="2" presStyleCnt="14"/>
      <dgm:spPr/>
      <dgm:t>
        <a:bodyPr/>
        <a:lstStyle/>
        <a:p>
          <a:endParaRPr lang="en-US"/>
        </a:p>
      </dgm:t>
    </dgm:pt>
    <dgm:pt modelId="{45EA1605-19F4-4A59-83E1-000A762EDFCA}" type="pres">
      <dgm:prSet presAssocID="{75C1D4BB-483F-4CD9-B6A5-E45B060520CA}" presName="vertSpace2b" presStyleCnt="0"/>
      <dgm:spPr/>
      <dgm:t>
        <a:bodyPr/>
        <a:lstStyle/>
        <a:p>
          <a:endParaRPr lang="en-US"/>
        </a:p>
      </dgm:t>
    </dgm:pt>
    <dgm:pt modelId="{38E4C9FF-6F13-4897-8B93-91DD6255F813}" type="pres">
      <dgm:prSet presAssocID="{607CB533-414E-419B-8133-5E5EE42371B7}" presName="horz2" presStyleCnt="0"/>
      <dgm:spPr/>
      <dgm:t>
        <a:bodyPr/>
        <a:lstStyle/>
        <a:p>
          <a:endParaRPr lang="en-US"/>
        </a:p>
      </dgm:t>
    </dgm:pt>
    <dgm:pt modelId="{8DB06521-2816-41C2-A336-CF12775285BA}" type="pres">
      <dgm:prSet presAssocID="{607CB533-414E-419B-8133-5E5EE42371B7}" presName="horzSpace2" presStyleCnt="0"/>
      <dgm:spPr/>
      <dgm:t>
        <a:bodyPr/>
        <a:lstStyle/>
        <a:p>
          <a:endParaRPr lang="en-US"/>
        </a:p>
      </dgm:t>
    </dgm:pt>
    <dgm:pt modelId="{682EDD73-16B5-4F7F-87A0-335B7A22F847}" type="pres">
      <dgm:prSet presAssocID="{607CB533-414E-419B-8133-5E5EE42371B7}" presName="tx2" presStyleLbl="revTx" presStyleIdx="5" presStyleCnt="21" custLinFactNeighborX="-8915" custLinFactNeighborY="5310"/>
      <dgm:spPr/>
      <dgm:t>
        <a:bodyPr/>
        <a:lstStyle/>
        <a:p>
          <a:endParaRPr lang="en-US"/>
        </a:p>
      </dgm:t>
    </dgm:pt>
    <dgm:pt modelId="{EA85DA62-C000-4BDF-B6F6-A0445807906C}" type="pres">
      <dgm:prSet presAssocID="{607CB533-414E-419B-8133-5E5EE42371B7}" presName="vert2" presStyleCnt="0"/>
      <dgm:spPr/>
      <dgm:t>
        <a:bodyPr/>
        <a:lstStyle/>
        <a:p>
          <a:endParaRPr lang="en-US"/>
        </a:p>
      </dgm:t>
    </dgm:pt>
    <dgm:pt modelId="{D5029B1A-E523-4791-9B6E-1E7EA1155C2C}" type="pres">
      <dgm:prSet presAssocID="{607CB533-414E-419B-8133-5E5EE42371B7}" presName="thinLine2b" presStyleLbl="callout" presStyleIdx="3" presStyleCnt="14"/>
      <dgm:spPr/>
      <dgm:t>
        <a:bodyPr/>
        <a:lstStyle/>
        <a:p>
          <a:endParaRPr lang="en-US"/>
        </a:p>
      </dgm:t>
    </dgm:pt>
    <dgm:pt modelId="{B5963720-064D-42BC-B9ED-356264B7C746}" type="pres">
      <dgm:prSet presAssocID="{607CB533-414E-419B-8133-5E5EE42371B7}" presName="vertSpace2b" presStyleCnt="0"/>
      <dgm:spPr/>
      <dgm:t>
        <a:bodyPr/>
        <a:lstStyle/>
        <a:p>
          <a:endParaRPr lang="en-US"/>
        </a:p>
      </dgm:t>
    </dgm:pt>
    <dgm:pt modelId="{316504CA-7DDE-445E-9B4D-28FA450178CD}" type="pres">
      <dgm:prSet presAssocID="{3C40BC06-117D-4FE9-8D01-0976936C20EB}" presName="thickLine" presStyleLbl="alignNode1" presStyleIdx="2" presStyleCnt="7"/>
      <dgm:spPr/>
      <dgm:t>
        <a:bodyPr/>
        <a:lstStyle/>
        <a:p>
          <a:endParaRPr lang="en-US"/>
        </a:p>
      </dgm:t>
    </dgm:pt>
    <dgm:pt modelId="{7086C117-1A32-4A52-A4E4-38BDC7422080}" type="pres">
      <dgm:prSet presAssocID="{3C40BC06-117D-4FE9-8D01-0976936C20EB}" presName="horz1" presStyleCnt="0"/>
      <dgm:spPr/>
      <dgm:t>
        <a:bodyPr/>
        <a:lstStyle/>
        <a:p>
          <a:endParaRPr lang="en-US"/>
        </a:p>
      </dgm:t>
    </dgm:pt>
    <dgm:pt modelId="{8B65172F-E648-408A-9287-DE7E0D594905}" type="pres">
      <dgm:prSet presAssocID="{3C40BC06-117D-4FE9-8D01-0976936C20EB}" presName="tx1" presStyleLbl="revTx" presStyleIdx="6" presStyleCnt="21"/>
      <dgm:spPr/>
      <dgm:t>
        <a:bodyPr/>
        <a:lstStyle/>
        <a:p>
          <a:endParaRPr lang="en-US"/>
        </a:p>
      </dgm:t>
    </dgm:pt>
    <dgm:pt modelId="{6CB41938-3914-47B2-BB40-B95745C2563E}" type="pres">
      <dgm:prSet presAssocID="{3C40BC06-117D-4FE9-8D01-0976936C20EB}" presName="vert1" presStyleCnt="0"/>
      <dgm:spPr/>
      <dgm:t>
        <a:bodyPr/>
        <a:lstStyle/>
        <a:p>
          <a:endParaRPr lang="en-US"/>
        </a:p>
      </dgm:t>
    </dgm:pt>
    <dgm:pt modelId="{CD8584AA-DFBC-41D1-BBE0-75D09AAEADB6}" type="pres">
      <dgm:prSet presAssocID="{BE0D1420-3594-4C07-8C9E-BA52717D877C}" presName="vertSpace2a" presStyleCnt="0"/>
      <dgm:spPr/>
      <dgm:t>
        <a:bodyPr/>
        <a:lstStyle/>
        <a:p>
          <a:endParaRPr lang="en-US"/>
        </a:p>
      </dgm:t>
    </dgm:pt>
    <dgm:pt modelId="{12F03206-102D-4D08-A520-1543166F5E39}" type="pres">
      <dgm:prSet presAssocID="{BE0D1420-3594-4C07-8C9E-BA52717D877C}" presName="horz2" presStyleCnt="0"/>
      <dgm:spPr/>
      <dgm:t>
        <a:bodyPr/>
        <a:lstStyle/>
        <a:p>
          <a:endParaRPr lang="en-US"/>
        </a:p>
      </dgm:t>
    </dgm:pt>
    <dgm:pt modelId="{A3BB7D41-0940-41FA-95DD-7F28D535C64C}" type="pres">
      <dgm:prSet presAssocID="{BE0D1420-3594-4C07-8C9E-BA52717D877C}" presName="horzSpace2" presStyleCnt="0"/>
      <dgm:spPr/>
      <dgm:t>
        <a:bodyPr/>
        <a:lstStyle/>
        <a:p>
          <a:endParaRPr lang="en-US"/>
        </a:p>
      </dgm:t>
    </dgm:pt>
    <dgm:pt modelId="{93E9D496-A12F-4CEA-9A9D-6404B808899D}" type="pres">
      <dgm:prSet presAssocID="{BE0D1420-3594-4C07-8C9E-BA52717D877C}" presName="tx2" presStyleLbl="revTx" presStyleIdx="7" presStyleCnt="21" custLinFactNeighborX="-8915" custLinFactNeighborY="5310"/>
      <dgm:spPr/>
      <dgm:t>
        <a:bodyPr/>
        <a:lstStyle/>
        <a:p>
          <a:endParaRPr lang="en-US"/>
        </a:p>
      </dgm:t>
    </dgm:pt>
    <dgm:pt modelId="{92E1D9B7-C7B6-41CA-94D0-628CB6D240EA}" type="pres">
      <dgm:prSet presAssocID="{BE0D1420-3594-4C07-8C9E-BA52717D877C}" presName="vert2" presStyleCnt="0"/>
      <dgm:spPr/>
      <dgm:t>
        <a:bodyPr/>
        <a:lstStyle/>
        <a:p>
          <a:endParaRPr lang="en-US"/>
        </a:p>
      </dgm:t>
    </dgm:pt>
    <dgm:pt modelId="{7B63CEC8-15F6-4C40-AA99-D2481AFFF122}" type="pres">
      <dgm:prSet presAssocID="{BE0D1420-3594-4C07-8C9E-BA52717D877C}" presName="thinLine2b" presStyleLbl="callout" presStyleIdx="4" presStyleCnt="14"/>
      <dgm:spPr/>
      <dgm:t>
        <a:bodyPr/>
        <a:lstStyle/>
        <a:p>
          <a:endParaRPr lang="en-US"/>
        </a:p>
      </dgm:t>
    </dgm:pt>
    <dgm:pt modelId="{836633FB-1E91-46B8-B138-C068C31D5375}" type="pres">
      <dgm:prSet presAssocID="{BE0D1420-3594-4C07-8C9E-BA52717D877C}" presName="vertSpace2b" presStyleCnt="0"/>
      <dgm:spPr/>
      <dgm:t>
        <a:bodyPr/>
        <a:lstStyle/>
        <a:p>
          <a:endParaRPr lang="en-US"/>
        </a:p>
      </dgm:t>
    </dgm:pt>
    <dgm:pt modelId="{A6670D8F-CC23-403F-8625-CE2AB64B45DF}" type="pres">
      <dgm:prSet presAssocID="{2B89F32A-4537-4403-8EC0-1F8BA9967D86}" presName="horz2" presStyleCnt="0"/>
      <dgm:spPr/>
      <dgm:t>
        <a:bodyPr/>
        <a:lstStyle/>
        <a:p>
          <a:endParaRPr lang="en-US"/>
        </a:p>
      </dgm:t>
    </dgm:pt>
    <dgm:pt modelId="{84C60C2F-1D0C-40C1-8356-D37715FAA49D}" type="pres">
      <dgm:prSet presAssocID="{2B89F32A-4537-4403-8EC0-1F8BA9967D86}" presName="horzSpace2" presStyleCnt="0"/>
      <dgm:spPr/>
      <dgm:t>
        <a:bodyPr/>
        <a:lstStyle/>
        <a:p>
          <a:endParaRPr lang="en-US"/>
        </a:p>
      </dgm:t>
    </dgm:pt>
    <dgm:pt modelId="{20C73674-EDB4-464E-90F0-FF1AED1CEC2A}" type="pres">
      <dgm:prSet presAssocID="{2B89F32A-4537-4403-8EC0-1F8BA9967D86}" presName="tx2" presStyleLbl="revTx" presStyleIdx="8" presStyleCnt="21" custLinFactNeighborX="-8915" custLinFactNeighborY="5310"/>
      <dgm:spPr/>
      <dgm:t>
        <a:bodyPr/>
        <a:lstStyle/>
        <a:p>
          <a:endParaRPr lang="en-US"/>
        </a:p>
      </dgm:t>
    </dgm:pt>
    <dgm:pt modelId="{38B203B9-AC3A-48DA-A2AD-543AF18413A3}" type="pres">
      <dgm:prSet presAssocID="{2B89F32A-4537-4403-8EC0-1F8BA9967D86}" presName="vert2" presStyleCnt="0"/>
      <dgm:spPr/>
      <dgm:t>
        <a:bodyPr/>
        <a:lstStyle/>
        <a:p>
          <a:endParaRPr lang="en-US"/>
        </a:p>
      </dgm:t>
    </dgm:pt>
    <dgm:pt modelId="{DAE02555-8411-4064-B975-39A3B0F7759E}" type="pres">
      <dgm:prSet presAssocID="{2B89F32A-4537-4403-8EC0-1F8BA9967D86}" presName="thinLine2b" presStyleLbl="callout" presStyleIdx="5" presStyleCnt="14"/>
      <dgm:spPr/>
      <dgm:t>
        <a:bodyPr/>
        <a:lstStyle/>
        <a:p>
          <a:endParaRPr lang="en-US"/>
        </a:p>
      </dgm:t>
    </dgm:pt>
    <dgm:pt modelId="{E056E89C-C72F-4C72-94C5-2F14F2DDAB87}" type="pres">
      <dgm:prSet presAssocID="{2B89F32A-4537-4403-8EC0-1F8BA9967D86}" presName="vertSpace2b" presStyleCnt="0"/>
      <dgm:spPr/>
      <dgm:t>
        <a:bodyPr/>
        <a:lstStyle/>
        <a:p>
          <a:endParaRPr lang="en-US"/>
        </a:p>
      </dgm:t>
    </dgm:pt>
    <dgm:pt modelId="{9A86551D-0F96-44ED-8EAC-A1E29509739C}" type="pres">
      <dgm:prSet presAssocID="{D30647B0-E5D9-4D74-862E-50FC2B261CD3}" presName="thickLine" presStyleLbl="alignNode1" presStyleIdx="3" presStyleCnt="7"/>
      <dgm:spPr/>
      <dgm:t>
        <a:bodyPr/>
        <a:lstStyle/>
        <a:p>
          <a:endParaRPr lang="en-US"/>
        </a:p>
      </dgm:t>
    </dgm:pt>
    <dgm:pt modelId="{F70DFB32-FD5A-4E1C-82BF-ADB65D520520}" type="pres">
      <dgm:prSet presAssocID="{D30647B0-E5D9-4D74-862E-50FC2B261CD3}" presName="horz1" presStyleCnt="0"/>
      <dgm:spPr/>
      <dgm:t>
        <a:bodyPr/>
        <a:lstStyle/>
        <a:p>
          <a:endParaRPr lang="en-US"/>
        </a:p>
      </dgm:t>
    </dgm:pt>
    <dgm:pt modelId="{BDEDD084-EE7F-4D79-82E1-0F667C47729F}" type="pres">
      <dgm:prSet presAssocID="{D30647B0-E5D9-4D74-862E-50FC2B261CD3}" presName="tx1" presStyleLbl="revTx" presStyleIdx="9" presStyleCnt="21"/>
      <dgm:spPr/>
      <dgm:t>
        <a:bodyPr/>
        <a:lstStyle/>
        <a:p>
          <a:endParaRPr lang="en-US"/>
        </a:p>
      </dgm:t>
    </dgm:pt>
    <dgm:pt modelId="{FF77A5A7-EBAA-45D1-992A-DF54367C7569}" type="pres">
      <dgm:prSet presAssocID="{D30647B0-E5D9-4D74-862E-50FC2B261CD3}" presName="vert1" presStyleCnt="0"/>
      <dgm:spPr/>
      <dgm:t>
        <a:bodyPr/>
        <a:lstStyle/>
        <a:p>
          <a:endParaRPr lang="en-US"/>
        </a:p>
      </dgm:t>
    </dgm:pt>
    <dgm:pt modelId="{C364B489-2C22-4BB0-BC60-DB95F2363FA4}" type="pres">
      <dgm:prSet presAssocID="{A66AB3DA-5EDB-49C8-A5F0-90DAF4892C36}" presName="vertSpace2a" presStyleCnt="0"/>
      <dgm:spPr/>
      <dgm:t>
        <a:bodyPr/>
        <a:lstStyle/>
        <a:p>
          <a:endParaRPr lang="en-US"/>
        </a:p>
      </dgm:t>
    </dgm:pt>
    <dgm:pt modelId="{B5C7CA9F-0EC7-40CC-B354-67F31EE0D44F}" type="pres">
      <dgm:prSet presAssocID="{A66AB3DA-5EDB-49C8-A5F0-90DAF4892C36}" presName="horz2" presStyleCnt="0"/>
      <dgm:spPr/>
      <dgm:t>
        <a:bodyPr/>
        <a:lstStyle/>
        <a:p>
          <a:endParaRPr lang="en-US"/>
        </a:p>
      </dgm:t>
    </dgm:pt>
    <dgm:pt modelId="{8F5726D5-106C-4395-A9EF-07C5AD18AFFB}" type="pres">
      <dgm:prSet presAssocID="{A66AB3DA-5EDB-49C8-A5F0-90DAF4892C36}" presName="horzSpace2" presStyleCnt="0"/>
      <dgm:spPr/>
      <dgm:t>
        <a:bodyPr/>
        <a:lstStyle/>
        <a:p>
          <a:endParaRPr lang="en-US"/>
        </a:p>
      </dgm:t>
    </dgm:pt>
    <dgm:pt modelId="{66B13BC3-10D8-422B-A4CD-BC395B8281B5}" type="pres">
      <dgm:prSet presAssocID="{A66AB3DA-5EDB-49C8-A5F0-90DAF4892C36}" presName="tx2" presStyleLbl="revTx" presStyleIdx="10" presStyleCnt="21" custLinFactNeighborX="-8915" custLinFactNeighborY="5310"/>
      <dgm:spPr/>
      <dgm:t>
        <a:bodyPr/>
        <a:lstStyle/>
        <a:p>
          <a:endParaRPr lang="en-US"/>
        </a:p>
      </dgm:t>
    </dgm:pt>
    <dgm:pt modelId="{7A4AA1CD-EE85-4B9E-A2DF-3D1F37EA2506}" type="pres">
      <dgm:prSet presAssocID="{A66AB3DA-5EDB-49C8-A5F0-90DAF4892C36}" presName="vert2" presStyleCnt="0"/>
      <dgm:spPr/>
      <dgm:t>
        <a:bodyPr/>
        <a:lstStyle/>
        <a:p>
          <a:endParaRPr lang="en-US"/>
        </a:p>
      </dgm:t>
    </dgm:pt>
    <dgm:pt modelId="{E6DA9FA4-64A7-4272-B0C3-2DFE760EF035}" type="pres">
      <dgm:prSet presAssocID="{A66AB3DA-5EDB-49C8-A5F0-90DAF4892C36}" presName="thinLine2b" presStyleLbl="callout" presStyleIdx="6" presStyleCnt="14"/>
      <dgm:spPr/>
      <dgm:t>
        <a:bodyPr/>
        <a:lstStyle/>
        <a:p>
          <a:endParaRPr lang="en-US"/>
        </a:p>
      </dgm:t>
    </dgm:pt>
    <dgm:pt modelId="{D271E4B9-2D11-464F-93C5-2CC1067F7859}" type="pres">
      <dgm:prSet presAssocID="{A66AB3DA-5EDB-49C8-A5F0-90DAF4892C36}" presName="vertSpace2b" presStyleCnt="0"/>
      <dgm:spPr/>
      <dgm:t>
        <a:bodyPr/>
        <a:lstStyle/>
        <a:p>
          <a:endParaRPr lang="en-US"/>
        </a:p>
      </dgm:t>
    </dgm:pt>
    <dgm:pt modelId="{8AEE6D70-2E97-46B0-9ACA-48817DA87975}" type="pres">
      <dgm:prSet presAssocID="{58407A19-83CD-4DCC-B722-B0FEDEC405DC}" presName="horz2" presStyleCnt="0"/>
      <dgm:spPr/>
      <dgm:t>
        <a:bodyPr/>
        <a:lstStyle/>
        <a:p>
          <a:endParaRPr lang="en-US"/>
        </a:p>
      </dgm:t>
    </dgm:pt>
    <dgm:pt modelId="{111BAFBA-9737-4AC8-ADB3-306D3600999D}" type="pres">
      <dgm:prSet presAssocID="{58407A19-83CD-4DCC-B722-B0FEDEC405DC}" presName="horzSpace2" presStyleCnt="0"/>
      <dgm:spPr/>
      <dgm:t>
        <a:bodyPr/>
        <a:lstStyle/>
        <a:p>
          <a:endParaRPr lang="en-US"/>
        </a:p>
      </dgm:t>
    </dgm:pt>
    <dgm:pt modelId="{66015CB2-BB37-4DF9-9986-0B9ECC9F734A}" type="pres">
      <dgm:prSet presAssocID="{58407A19-83CD-4DCC-B722-B0FEDEC405DC}" presName="tx2" presStyleLbl="revTx" presStyleIdx="11" presStyleCnt="21" custLinFactNeighborX="-8915" custLinFactNeighborY="5310"/>
      <dgm:spPr/>
      <dgm:t>
        <a:bodyPr/>
        <a:lstStyle/>
        <a:p>
          <a:endParaRPr lang="es-MX"/>
        </a:p>
      </dgm:t>
    </dgm:pt>
    <dgm:pt modelId="{EB32832E-B0CB-4418-9BA4-728CD4428F98}" type="pres">
      <dgm:prSet presAssocID="{58407A19-83CD-4DCC-B722-B0FEDEC405DC}" presName="vert2" presStyleCnt="0"/>
      <dgm:spPr/>
      <dgm:t>
        <a:bodyPr/>
        <a:lstStyle/>
        <a:p>
          <a:endParaRPr lang="en-US"/>
        </a:p>
      </dgm:t>
    </dgm:pt>
    <dgm:pt modelId="{FACA57E8-39E9-40E4-BF18-D3329D3C01AA}" type="pres">
      <dgm:prSet presAssocID="{58407A19-83CD-4DCC-B722-B0FEDEC405DC}" presName="thinLine2b" presStyleLbl="callout" presStyleIdx="7" presStyleCnt="14"/>
      <dgm:spPr/>
      <dgm:t>
        <a:bodyPr/>
        <a:lstStyle/>
        <a:p>
          <a:endParaRPr lang="en-US"/>
        </a:p>
      </dgm:t>
    </dgm:pt>
    <dgm:pt modelId="{2684CE32-D9A2-46FA-972F-1B021A376024}" type="pres">
      <dgm:prSet presAssocID="{58407A19-83CD-4DCC-B722-B0FEDEC405DC}" presName="vertSpace2b" presStyleCnt="0"/>
      <dgm:spPr/>
      <dgm:t>
        <a:bodyPr/>
        <a:lstStyle/>
        <a:p>
          <a:endParaRPr lang="en-US"/>
        </a:p>
      </dgm:t>
    </dgm:pt>
    <dgm:pt modelId="{A1C8DB65-CF43-4858-BBC6-8CBBAF766355}" type="pres">
      <dgm:prSet presAssocID="{A10CF6FC-E15E-4341-BB5B-50BEDFC07ED4}" presName="thickLine" presStyleLbl="alignNode1" presStyleIdx="4" presStyleCnt="7"/>
      <dgm:spPr/>
      <dgm:t>
        <a:bodyPr/>
        <a:lstStyle/>
        <a:p>
          <a:endParaRPr lang="en-US"/>
        </a:p>
      </dgm:t>
    </dgm:pt>
    <dgm:pt modelId="{3D8C94E9-15D0-4F90-B0A7-D9183493C1CA}" type="pres">
      <dgm:prSet presAssocID="{A10CF6FC-E15E-4341-BB5B-50BEDFC07ED4}" presName="horz1" presStyleCnt="0"/>
      <dgm:spPr/>
      <dgm:t>
        <a:bodyPr/>
        <a:lstStyle/>
        <a:p>
          <a:endParaRPr lang="en-US"/>
        </a:p>
      </dgm:t>
    </dgm:pt>
    <dgm:pt modelId="{A385EA38-4337-4A4B-99B2-652126872235}" type="pres">
      <dgm:prSet presAssocID="{A10CF6FC-E15E-4341-BB5B-50BEDFC07ED4}" presName="tx1" presStyleLbl="revTx" presStyleIdx="12" presStyleCnt="21"/>
      <dgm:spPr/>
      <dgm:t>
        <a:bodyPr/>
        <a:lstStyle/>
        <a:p>
          <a:endParaRPr lang="es-MX"/>
        </a:p>
      </dgm:t>
    </dgm:pt>
    <dgm:pt modelId="{DC656215-B80E-4137-AD19-6348C0703042}" type="pres">
      <dgm:prSet presAssocID="{A10CF6FC-E15E-4341-BB5B-50BEDFC07ED4}" presName="vert1" presStyleCnt="0"/>
      <dgm:spPr/>
      <dgm:t>
        <a:bodyPr/>
        <a:lstStyle/>
        <a:p>
          <a:endParaRPr lang="en-US"/>
        </a:p>
      </dgm:t>
    </dgm:pt>
    <dgm:pt modelId="{C920F237-EE4E-4674-86C8-51D75DED05D6}" type="pres">
      <dgm:prSet presAssocID="{6B5CEBF1-A5BD-47A0-B1CC-E5A5E131F064}" presName="vertSpace2a" presStyleCnt="0"/>
      <dgm:spPr/>
      <dgm:t>
        <a:bodyPr/>
        <a:lstStyle/>
        <a:p>
          <a:endParaRPr lang="en-US"/>
        </a:p>
      </dgm:t>
    </dgm:pt>
    <dgm:pt modelId="{0237B95C-F081-46F2-82C4-42C8C02375DD}" type="pres">
      <dgm:prSet presAssocID="{6B5CEBF1-A5BD-47A0-B1CC-E5A5E131F064}" presName="horz2" presStyleCnt="0"/>
      <dgm:spPr/>
      <dgm:t>
        <a:bodyPr/>
        <a:lstStyle/>
        <a:p>
          <a:endParaRPr lang="en-US"/>
        </a:p>
      </dgm:t>
    </dgm:pt>
    <dgm:pt modelId="{A9CB71D2-EAA1-4A6A-BFCC-EF70346147EC}" type="pres">
      <dgm:prSet presAssocID="{6B5CEBF1-A5BD-47A0-B1CC-E5A5E131F064}" presName="horzSpace2" presStyleCnt="0"/>
      <dgm:spPr/>
      <dgm:t>
        <a:bodyPr/>
        <a:lstStyle/>
        <a:p>
          <a:endParaRPr lang="en-US"/>
        </a:p>
      </dgm:t>
    </dgm:pt>
    <dgm:pt modelId="{4D10DF51-B0D8-43C4-8383-F8EC903B79A8}" type="pres">
      <dgm:prSet presAssocID="{6B5CEBF1-A5BD-47A0-B1CC-E5A5E131F064}" presName="tx2" presStyleLbl="revTx" presStyleIdx="13" presStyleCnt="21" custLinFactNeighborX="-8915" custLinFactNeighborY="5310"/>
      <dgm:spPr/>
      <dgm:t>
        <a:bodyPr/>
        <a:lstStyle/>
        <a:p>
          <a:endParaRPr lang="en-US"/>
        </a:p>
      </dgm:t>
    </dgm:pt>
    <dgm:pt modelId="{294B59F1-3354-4BC4-975E-580AE9D659E6}" type="pres">
      <dgm:prSet presAssocID="{6B5CEBF1-A5BD-47A0-B1CC-E5A5E131F064}" presName="vert2" presStyleCnt="0"/>
      <dgm:spPr/>
      <dgm:t>
        <a:bodyPr/>
        <a:lstStyle/>
        <a:p>
          <a:endParaRPr lang="en-US"/>
        </a:p>
      </dgm:t>
    </dgm:pt>
    <dgm:pt modelId="{AAFB0E8B-FC69-416F-A341-674E6E77DEC9}" type="pres">
      <dgm:prSet presAssocID="{6B5CEBF1-A5BD-47A0-B1CC-E5A5E131F064}" presName="thinLine2b" presStyleLbl="callout" presStyleIdx="8" presStyleCnt="14"/>
      <dgm:spPr/>
      <dgm:t>
        <a:bodyPr/>
        <a:lstStyle/>
        <a:p>
          <a:endParaRPr lang="en-US"/>
        </a:p>
      </dgm:t>
    </dgm:pt>
    <dgm:pt modelId="{B6D994FE-7ABB-422A-AF3C-BE2FB2C099F4}" type="pres">
      <dgm:prSet presAssocID="{6B5CEBF1-A5BD-47A0-B1CC-E5A5E131F064}" presName="vertSpace2b" presStyleCnt="0"/>
      <dgm:spPr/>
      <dgm:t>
        <a:bodyPr/>
        <a:lstStyle/>
        <a:p>
          <a:endParaRPr lang="en-US"/>
        </a:p>
      </dgm:t>
    </dgm:pt>
    <dgm:pt modelId="{214892B1-5BB3-45FA-BCA1-0CA3E8D35E5C}" type="pres">
      <dgm:prSet presAssocID="{8FCFB13B-6B69-4659-9B6F-1758927B2154}" presName="horz2" presStyleCnt="0"/>
      <dgm:spPr/>
      <dgm:t>
        <a:bodyPr/>
        <a:lstStyle/>
        <a:p>
          <a:endParaRPr lang="en-US"/>
        </a:p>
      </dgm:t>
    </dgm:pt>
    <dgm:pt modelId="{19A428E7-7308-44CA-9699-3D41E5285984}" type="pres">
      <dgm:prSet presAssocID="{8FCFB13B-6B69-4659-9B6F-1758927B2154}" presName="horzSpace2" presStyleCnt="0"/>
      <dgm:spPr/>
      <dgm:t>
        <a:bodyPr/>
        <a:lstStyle/>
        <a:p>
          <a:endParaRPr lang="en-US"/>
        </a:p>
      </dgm:t>
    </dgm:pt>
    <dgm:pt modelId="{194FB79C-E29F-4C8B-8C26-1C15183BA93A}" type="pres">
      <dgm:prSet presAssocID="{8FCFB13B-6B69-4659-9B6F-1758927B2154}" presName="tx2" presStyleLbl="revTx" presStyleIdx="14" presStyleCnt="21" custLinFactNeighborX="-8915" custLinFactNeighborY="5310"/>
      <dgm:spPr/>
      <dgm:t>
        <a:bodyPr/>
        <a:lstStyle/>
        <a:p>
          <a:endParaRPr lang="en-US"/>
        </a:p>
      </dgm:t>
    </dgm:pt>
    <dgm:pt modelId="{23B57ACE-CA00-4EFB-9D2F-8EFD76280373}" type="pres">
      <dgm:prSet presAssocID="{8FCFB13B-6B69-4659-9B6F-1758927B2154}" presName="vert2" presStyleCnt="0"/>
      <dgm:spPr/>
      <dgm:t>
        <a:bodyPr/>
        <a:lstStyle/>
        <a:p>
          <a:endParaRPr lang="en-US"/>
        </a:p>
      </dgm:t>
    </dgm:pt>
    <dgm:pt modelId="{F91A9161-A9EE-4066-964D-509E6161052E}" type="pres">
      <dgm:prSet presAssocID="{8FCFB13B-6B69-4659-9B6F-1758927B2154}" presName="thinLine2b" presStyleLbl="callout" presStyleIdx="9" presStyleCnt="14"/>
      <dgm:spPr/>
      <dgm:t>
        <a:bodyPr/>
        <a:lstStyle/>
        <a:p>
          <a:endParaRPr lang="en-US"/>
        </a:p>
      </dgm:t>
    </dgm:pt>
    <dgm:pt modelId="{1A69BC19-0A9D-43CC-8E5E-A9DECA4A421B}" type="pres">
      <dgm:prSet presAssocID="{8FCFB13B-6B69-4659-9B6F-1758927B2154}" presName="vertSpace2b" presStyleCnt="0"/>
      <dgm:spPr/>
      <dgm:t>
        <a:bodyPr/>
        <a:lstStyle/>
        <a:p>
          <a:endParaRPr lang="en-US"/>
        </a:p>
      </dgm:t>
    </dgm:pt>
    <dgm:pt modelId="{CF57093C-93CE-43B2-B7E6-458F357D224A}" type="pres">
      <dgm:prSet presAssocID="{52D67214-75FC-4222-A84F-1C4D545E2B9F}" presName="thickLine" presStyleLbl="alignNode1" presStyleIdx="5" presStyleCnt="7"/>
      <dgm:spPr/>
      <dgm:t>
        <a:bodyPr/>
        <a:lstStyle/>
        <a:p>
          <a:endParaRPr lang="en-US"/>
        </a:p>
      </dgm:t>
    </dgm:pt>
    <dgm:pt modelId="{68259D01-DC5B-4450-9169-5CEF24D030E3}" type="pres">
      <dgm:prSet presAssocID="{52D67214-75FC-4222-A84F-1C4D545E2B9F}" presName="horz1" presStyleCnt="0"/>
      <dgm:spPr/>
      <dgm:t>
        <a:bodyPr/>
        <a:lstStyle/>
        <a:p>
          <a:endParaRPr lang="en-US"/>
        </a:p>
      </dgm:t>
    </dgm:pt>
    <dgm:pt modelId="{8CD3243D-DF6E-455B-A5A7-A8118A8D99C7}" type="pres">
      <dgm:prSet presAssocID="{52D67214-75FC-4222-A84F-1C4D545E2B9F}" presName="tx1" presStyleLbl="revTx" presStyleIdx="15" presStyleCnt="21"/>
      <dgm:spPr/>
      <dgm:t>
        <a:bodyPr/>
        <a:lstStyle/>
        <a:p>
          <a:endParaRPr lang="en-US"/>
        </a:p>
      </dgm:t>
    </dgm:pt>
    <dgm:pt modelId="{539613BC-6C27-4687-B989-2B9B00922AE9}" type="pres">
      <dgm:prSet presAssocID="{52D67214-75FC-4222-A84F-1C4D545E2B9F}" presName="vert1" presStyleCnt="0"/>
      <dgm:spPr/>
      <dgm:t>
        <a:bodyPr/>
        <a:lstStyle/>
        <a:p>
          <a:endParaRPr lang="en-US"/>
        </a:p>
      </dgm:t>
    </dgm:pt>
    <dgm:pt modelId="{922D1145-FA51-4DC9-9E84-627563A779D5}" type="pres">
      <dgm:prSet presAssocID="{9C6A2930-06ED-42F6-B14D-6E2D6549281A}" presName="vertSpace2a" presStyleCnt="0"/>
      <dgm:spPr/>
      <dgm:t>
        <a:bodyPr/>
        <a:lstStyle/>
        <a:p>
          <a:endParaRPr lang="en-US"/>
        </a:p>
      </dgm:t>
    </dgm:pt>
    <dgm:pt modelId="{9AADC119-1C0E-4C8F-B46F-130849C9C3C6}" type="pres">
      <dgm:prSet presAssocID="{9C6A2930-06ED-42F6-B14D-6E2D6549281A}" presName="horz2" presStyleCnt="0"/>
      <dgm:spPr/>
      <dgm:t>
        <a:bodyPr/>
        <a:lstStyle/>
        <a:p>
          <a:endParaRPr lang="en-US"/>
        </a:p>
      </dgm:t>
    </dgm:pt>
    <dgm:pt modelId="{6DB4E60F-181A-4337-9C57-181BDA985051}" type="pres">
      <dgm:prSet presAssocID="{9C6A2930-06ED-42F6-B14D-6E2D6549281A}" presName="horzSpace2" presStyleCnt="0"/>
      <dgm:spPr/>
      <dgm:t>
        <a:bodyPr/>
        <a:lstStyle/>
        <a:p>
          <a:endParaRPr lang="en-US"/>
        </a:p>
      </dgm:t>
    </dgm:pt>
    <dgm:pt modelId="{6030C52E-4B64-45F4-88C3-E80DA7E3D606}" type="pres">
      <dgm:prSet presAssocID="{9C6A2930-06ED-42F6-B14D-6E2D6549281A}" presName="tx2" presStyleLbl="revTx" presStyleIdx="16" presStyleCnt="21" custLinFactNeighborX="-8915" custLinFactNeighborY="5310"/>
      <dgm:spPr/>
      <dgm:t>
        <a:bodyPr/>
        <a:lstStyle/>
        <a:p>
          <a:endParaRPr lang="en-US"/>
        </a:p>
      </dgm:t>
    </dgm:pt>
    <dgm:pt modelId="{0B06D93C-7D42-4EE9-80C4-E29F3C56A890}" type="pres">
      <dgm:prSet presAssocID="{9C6A2930-06ED-42F6-B14D-6E2D6549281A}" presName="vert2" presStyleCnt="0"/>
      <dgm:spPr/>
      <dgm:t>
        <a:bodyPr/>
        <a:lstStyle/>
        <a:p>
          <a:endParaRPr lang="en-US"/>
        </a:p>
      </dgm:t>
    </dgm:pt>
    <dgm:pt modelId="{522DD681-CCE3-4F6A-A472-DCA8919E21F5}" type="pres">
      <dgm:prSet presAssocID="{9C6A2930-06ED-42F6-B14D-6E2D6549281A}" presName="thinLine2b" presStyleLbl="callout" presStyleIdx="10" presStyleCnt="14"/>
      <dgm:spPr/>
      <dgm:t>
        <a:bodyPr/>
        <a:lstStyle/>
        <a:p>
          <a:endParaRPr lang="en-US"/>
        </a:p>
      </dgm:t>
    </dgm:pt>
    <dgm:pt modelId="{1225C56F-AFAE-4141-806F-46F1923831E2}" type="pres">
      <dgm:prSet presAssocID="{9C6A2930-06ED-42F6-B14D-6E2D6549281A}" presName="vertSpace2b" presStyleCnt="0"/>
      <dgm:spPr/>
      <dgm:t>
        <a:bodyPr/>
        <a:lstStyle/>
        <a:p>
          <a:endParaRPr lang="en-US"/>
        </a:p>
      </dgm:t>
    </dgm:pt>
    <dgm:pt modelId="{BDE2FFBE-27B1-4CA5-BF84-D63C200E9B13}" type="pres">
      <dgm:prSet presAssocID="{3E7C0BEF-A3D1-45B8-918C-78F282F6D58C}" presName="horz2" presStyleCnt="0"/>
      <dgm:spPr/>
      <dgm:t>
        <a:bodyPr/>
        <a:lstStyle/>
        <a:p>
          <a:endParaRPr lang="en-US"/>
        </a:p>
      </dgm:t>
    </dgm:pt>
    <dgm:pt modelId="{CEC1CA6F-5466-46D4-8C17-14C2AD1980C5}" type="pres">
      <dgm:prSet presAssocID="{3E7C0BEF-A3D1-45B8-918C-78F282F6D58C}" presName="horzSpace2" presStyleCnt="0"/>
      <dgm:spPr/>
      <dgm:t>
        <a:bodyPr/>
        <a:lstStyle/>
        <a:p>
          <a:endParaRPr lang="en-US"/>
        </a:p>
      </dgm:t>
    </dgm:pt>
    <dgm:pt modelId="{45B10809-FC5B-43C7-85C0-213AC2B307F3}" type="pres">
      <dgm:prSet presAssocID="{3E7C0BEF-A3D1-45B8-918C-78F282F6D58C}" presName="tx2" presStyleLbl="revTx" presStyleIdx="17" presStyleCnt="21" custLinFactNeighborX="-8915" custLinFactNeighborY="5310"/>
      <dgm:spPr/>
      <dgm:t>
        <a:bodyPr/>
        <a:lstStyle/>
        <a:p>
          <a:endParaRPr lang="es-MX"/>
        </a:p>
      </dgm:t>
    </dgm:pt>
    <dgm:pt modelId="{D2C17947-E670-4FC4-A0EE-2C7B418BE5C4}" type="pres">
      <dgm:prSet presAssocID="{3E7C0BEF-A3D1-45B8-918C-78F282F6D58C}" presName="vert2" presStyleCnt="0"/>
      <dgm:spPr/>
      <dgm:t>
        <a:bodyPr/>
        <a:lstStyle/>
        <a:p>
          <a:endParaRPr lang="en-US"/>
        </a:p>
      </dgm:t>
    </dgm:pt>
    <dgm:pt modelId="{EE20CB88-DC9A-42E2-B606-871DA57A88D5}" type="pres">
      <dgm:prSet presAssocID="{3E7C0BEF-A3D1-45B8-918C-78F282F6D58C}" presName="thinLine2b" presStyleLbl="callout" presStyleIdx="11" presStyleCnt="14"/>
      <dgm:spPr/>
      <dgm:t>
        <a:bodyPr/>
        <a:lstStyle/>
        <a:p>
          <a:endParaRPr lang="en-US"/>
        </a:p>
      </dgm:t>
    </dgm:pt>
    <dgm:pt modelId="{C6AD898E-2C5C-4DB5-BD48-A989FACE2E3B}" type="pres">
      <dgm:prSet presAssocID="{3E7C0BEF-A3D1-45B8-918C-78F282F6D58C}" presName="vertSpace2b" presStyleCnt="0"/>
      <dgm:spPr/>
      <dgm:t>
        <a:bodyPr/>
        <a:lstStyle/>
        <a:p>
          <a:endParaRPr lang="en-US"/>
        </a:p>
      </dgm:t>
    </dgm:pt>
    <dgm:pt modelId="{AA69927C-EE4C-478E-B0D7-F910E172F176}" type="pres">
      <dgm:prSet presAssocID="{46587808-0312-4E15-9CC0-D4E3424E2D87}" presName="thickLine" presStyleLbl="alignNode1" presStyleIdx="6" presStyleCnt="7"/>
      <dgm:spPr/>
      <dgm:t>
        <a:bodyPr/>
        <a:lstStyle/>
        <a:p>
          <a:endParaRPr lang="en-US"/>
        </a:p>
      </dgm:t>
    </dgm:pt>
    <dgm:pt modelId="{95D522BF-EDB3-4DC1-A03C-F86C02B4AC98}" type="pres">
      <dgm:prSet presAssocID="{46587808-0312-4E15-9CC0-D4E3424E2D87}" presName="horz1" presStyleCnt="0"/>
      <dgm:spPr/>
      <dgm:t>
        <a:bodyPr/>
        <a:lstStyle/>
        <a:p>
          <a:endParaRPr lang="en-US"/>
        </a:p>
      </dgm:t>
    </dgm:pt>
    <dgm:pt modelId="{AE1C5CD4-FF39-4A56-83C9-C869C7C84424}" type="pres">
      <dgm:prSet presAssocID="{46587808-0312-4E15-9CC0-D4E3424E2D87}" presName="tx1" presStyleLbl="revTx" presStyleIdx="18" presStyleCnt="21"/>
      <dgm:spPr/>
      <dgm:t>
        <a:bodyPr/>
        <a:lstStyle/>
        <a:p>
          <a:endParaRPr lang="en-US"/>
        </a:p>
      </dgm:t>
    </dgm:pt>
    <dgm:pt modelId="{357D5766-68E4-42A0-B7F5-43255CF785E3}" type="pres">
      <dgm:prSet presAssocID="{46587808-0312-4E15-9CC0-D4E3424E2D87}" presName="vert1" presStyleCnt="0"/>
      <dgm:spPr/>
      <dgm:t>
        <a:bodyPr/>
        <a:lstStyle/>
        <a:p>
          <a:endParaRPr lang="en-US"/>
        </a:p>
      </dgm:t>
    </dgm:pt>
    <dgm:pt modelId="{C5357D1E-AE51-4520-AAC7-D93DAC8E78D7}" type="pres">
      <dgm:prSet presAssocID="{E767EE4E-ECDC-4463-B63F-7C5BA7BB7EBF}" presName="vertSpace2a" presStyleCnt="0"/>
      <dgm:spPr/>
      <dgm:t>
        <a:bodyPr/>
        <a:lstStyle/>
        <a:p>
          <a:endParaRPr lang="en-US"/>
        </a:p>
      </dgm:t>
    </dgm:pt>
    <dgm:pt modelId="{BD6FCD75-A1EA-493C-9F24-85F5582B0B95}" type="pres">
      <dgm:prSet presAssocID="{E767EE4E-ECDC-4463-B63F-7C5BA7BB7EBF}" presName="horz2" presStyleCnt="0"/>
      <dgm:spPr/>
      <dgm:t>
        <a:bodyPr/>
        <a:lstStyle/>
        <a:p>
          <a:endParaRPr lang="en-US"/>
        </a:p>
      </dgm:t>
    </dgm:pt>
    <dgm:pt modelId="{DAE11395-A38C-4350-9733-5BF4634BA15F}" type="pres">
      <dgm:prSet presAssocID="{E767EE4E-ECDC-4463-B63F-7C5BA7BB7EBF}" presName="horzSpace2" presStyleCnt="0"/>
      <dgm:spPr/>
      <dgm:t>
        <a:bodyPr/>
        <a:lstStyle/>
        <a:p>
          <a:endParaRPr lang="en-US"/>
        </a:p>
      </dgm:t>
    </dgm:pt>
    <dgm:pt modelId="{1220BE3E-6A31-4847-87A8-7586B2B64774}" type="pres">
      <dgm:prSet presAssocID="{E767EE4E-ECDC-4463-B63F-7C5BA7BB7EBF}" presName="tx2" presStyleLbl="revTx" presStyleIdx="19" presStyleCnt="21" custLinFactNeighborX="-8915" custLinFactNeighborY="5310"/>
      <dgm:spPr/>
      <dgm:t>
        <a:bodyPr/>
        <a:lstStyle/>
        <a:p>
          <a:endParaRPr lang="en-US"/>
        </a:p>
      </dgm:t>
    </dgm:pt>
    <dgm:pt modelId="{3C2C405F-4B10-4BBD-87B1-BB09EAFA9CCE}" type="pres">
      <dgm:prSet presAssocID="{E767EE4E-ECDC-4463-B63F-7C5BA7BB7EBF}" presName="vert2" presStyleCnt="0"/>
      <dgm:spPr/>
      <dgm:t>
        <a:bodyPr/>
        <a:lstStyle/>
        <a:p>
          <a:endParaRPr lang="en-US"/>
        </a:p>
      </dgm:t>
    </dgm:pt>
    <dgm:pt modelId="{B231C4C9-7A87-4C91-B46E-B1F7EB8E8D8D}" type="pres">
      <dgm:prSet presAssocID="{E767EE4E-ECDC-4463-B63F-7C5BA7BB7EBF}" presName="thinLine2b" presStyleLbl="callout" presStyleIdx="12" presStyleCnt="14"/>
      <dgm:spPr/>
      <dgm:t>
        <a:bodyPr/>
        <a:lstStyle/>
        <a:p>
          <a:endParaRPr lang="en-US"/>
        </a:p>
      </dgm:t>
    </dgm:pt>
    <dgm:pt modelId="{63BF8F8C-3FEA-41FA-94A9-296FAE783C8F}" type="pres">
      <dgm:prSet presAssocID="{E767EE4E-ECDC-4463-B63F-7C5BA7BB7EBF}" presName="vertSpace2b" presStyleCnt="0"/>
      <dgm:spPr/>
      <dgm:t>
        <a:bodyPr/>
        <a:lstStyle/>
        <a:p>
          <a:endParaRPr lang="en-US"/>
        </a:p>
      </dgm:t>
    </dgm:pt>
    <dgm:pt modelId="{95F6E650-28B5-4DDB-805A-D5EE3F50416A}" type="pres">
      <dgm:prSet presAssocID="{B1D6A382-B2FE-498B-A347-49374E53DCC8}" presName="horz2" presStyleCnt="0"/>
      <dgm:spPr/>
      <dgm:t>
        <a:bodyPr/>
        <a:lstStyle/>
        <a:p>
          <a:endParaRPr lang="en-US"/>
        </a:p>
      </dgm:t>
    </dgm:pt>
    <dgm:pt modelId="{0E310910-4C43-4666-906B-3108201DAC0B}" type="pres">
      <dgm:prSet presAssocID="{B1D6A382-B2FE-498B-A347-49374E53DCC8}" presName="horzSpace2" presStyleCnt="0"/>
      <dgm:spPr/>
      <dgm:t>
        <a:bodyPr/>
        <a:lstStyle/>
        <a:p>
          <a:endParaRPr lang="en-US"/>
        </a:p>
      </dgm:t>
    </dgm:pt>
    <dgm:pt modelId="{2317A537-3641-4589-BAEC-346BC412B2E5}" type="pres">
      <dgm:prSet presAssocID="{B1D6A382-B2FE-498B-A347-49374E53DCC8}" presName="tx2" presStyleLbl="revTx" presStyleIdx="20" presStyleCnt="21" custLinFactNeighborX="-8915" custLinFactNeighborY="5310"/>
      <dgm:spPr/>
      <dgm:t>
        <a:bodyPr/>
        <a:lstStyle/>
        <a:p>
          <a:endParaRPr lang="en-US"/>
        </a:p>
      </dgm:t>
    </dgm:pt>
    <dgm:pt modelId="{C655CE96-3ADF-4D48-926B-E7EE9216AE7D}" type="pres">
      <dgm:prSet presAssocID="{B1D6A382-B2FE-498B-A347-49374E53DCC8}" presName="vert2" presStyleCnt="0"/>
      <dgm:spPr/>
      <dgm:t>
        <a:bodyPr/>
        <a:lstStyle/>
        <a:p>
          <a:endParaRPr lang="en-US"/>
        </a:p>
      </dgm:t>
    </dgm:pt>
    <dgm:pt modelId="{B7540086-A1C4-4DE0-83AA-B2F13FA62DAA}" type="pres">
      <dgm:prSet presAssocID="{B1D6A382-B2FE-498B-A347-49374E53DCC8}" presName="thinLine2b" presStyleLbl="callout" presStyleIdx="13" presStyleCnt="14"/>
      <dgm:spPr/>
      <dgm:t>
        <a:bodyPr/>
        <a:lstStyle/>
        <a:p>
          <a:endParaRPr lang="en-US"/>
        </a:p>
      </dgm:t>
    </dgm:pt>
    <dgm:pt modelId="{6E62A7DE-D0CB-4C50-942C-AC1D6789862F}" type="pres">
      <dgm:prSet presAssocID="{B1D6A382-B2FE-498B-A347-49374E53DCC8}" presName="vertSpace2b" presStyleCnt="0"/>
      <dgm:spPr/>
      <dgm:t>
        <a:bodyPr/>
        <a:lstStyle/>
        <a:p>
          <a:endParaRPr lang="en-US"/>
        </a:p>
      </dgm:t>
    </dgm:pt>
  </dgm:ptLst>
  <dgm:cxnLst>
    <dgm:cxn modelId="{FAF58CAB-4B41-4384-A39A-AC954B6F4380}" srcId="{2FA660C1-F0F8-41C4-9600-CD98A403C906}" destId="{52D67214-75FC-4222-A84F-1C4D545E2B9F}" srcOrd="5" destOrd="0" parTransId="{D8CCE6F4-07E6-4F37-B8A6-F6B9E2E1678B}" sibTransId="{17C448FC-443F-475C-BBF1-21B9844A99D6}"/>
    <dgm:cxn modelId="{F8CC0B59-6690-4616-BEF8-D187B9484C89}" srcId="{C0BD6366-0004-4688-AF5E-6A552791C3A9}" destId="{607CB533-414E-419B-8133-5E5EE42371B7}" srcOrd="1" destOrd="0" parTransId="{EC7073FD-BFAF-4587-98AE-2CFB42234516}" sibTransId="{FC689880-EF0D-416E-B6D9-4163A17BF885}"/>
    <dgm:cxn modelId="{9C141114-5495-441B-A9AE-A26DE0C44440}" type="presOf" srcId="{2B89F32A-4537-4403-8EC0-1F8BA9967D86}" destId="{20C73674-EDB4-464E-90F0-FF1AED1CEC2A}" srcOrd="0" destOrd="0" presId="urn:microsoft.com/office/officeart/2008/layout/LinedList"/>
    <dgm:cxn modelId="{6D29FA32-4A2C-468B-8E01-9664AEF832E8}" srcId="{A10CF6FC-E15E-4341-BB5B-50BEDFC07ED4}" destId="{6B5CEBF1-A5BD-47A0-B1CC-E5A5E131F064}" srcOrd="0" destOrd="0" parTransId="{FCD600DE-16BC-4519-83D9-2C5A94B7AE42}" sibTransId="{6CC8E4A0-E646-4A22-8361-1ED1E325D5DD}"/>
    <dgm:cxn modelId="{E98B3BEB-F85C-4066-B5C4-962E98A20D4B}" srcId="{80849158-8889-4C10-BA46-9699831CF18D}" destId="{E80276E7-4780-4D5C-B893-BA9B47F8E00A}" srcOrd="0" destOrd="0" parTransId="{45925863-8CCA-40C4-951F-FE35C033DD39}" sibTransId="{88EB19F5-8379-4FC4-9E1C-CD4CEADF7E34}"/>
    <dgm:cxn modelId="{590FC6DC-E4ED-4BA4-B542-71B2AA16252C}" srcId="{2FA660C1-F0F8-41C4-9600-CD98A403C906}" destId="{3C40BC06-117D-4FE9-8D01-0976936C20EB}" srcOrd="2" destOrd="0" parTransId="{BCD52ECA-4E01-4E47-B9C0-2344471679C1}" sibTransId="{C5A57171-A4BE-4D1B-A4E0-05854547DBB9}"/>
    <dgm:cxn modelId="{8748A650-49A7-4672-9D3E-EBF519BBA116}" type="presOf" srcId="{8FCFB13B-6B69-4659-9B6F-1758927B2154}" destId="{194FB79C-E29F-4C8B-8C26-1C15183BA93A}" srcOrd="0" destOrd="0" presId="urn:microsoft.com/office/officeart/2008/layout/LinedList"/>
    <dgm:cxn modelId="{C88F83CB-B33A-4CB3-BCD7-4234698D0548}" srcId="{3C40BC06-117D-4FE9-8D01-0976936C20EB}" destId="{BE0D1420-3594-4C07-8C9E-BA52717D877C}" srcOrd="0" destOrd="0" parTransId="{B888BF02-B97B-4269-849A-58A64A42FA39}" sibTransId="{2E8BE53C-FD3E-45B0-8385-AB0D4373FBFB}"/>
    <dgm:cxn modelId="{AEC50937-D89E-42EB-84A6-D667CA87FB78}" type="presOf" srcId="{2FA660C1-F0F8-41C4-9600-CD98A403C906}" destId="{24AF2D5E-FF48-4558-867F-C5BD6ADF2963}" srcOrd="0" destOrd="0" presId="urn:microsoft.com/office/officeart/2008/layout/LinedList"/>
    <dgm:cxn modelId="{F2E98A04-077C-4BA7-9D10-2C03576E7F6E}" type="presOf" srcId="{3E7C0BEF-A3D1-45B8-918C-78F282F6D58C}" destId="{45B10809-FC5B-43C7-85C0-213AC2B307F3}" srcOrd="0" destOrd="0" presId="urn:microsoft.com/office/officeart/2008/layout/LinedList"/>
    <dgm:cxn modelId="{CC513223-C70D-4447-9D5F-D28D0BBCAF3D}" type="presOf" srcId="{BE0D1420-3594-4C07-8C9E-BA52717D877C}" destId="{93E9D496-A12F-4CEA-9A9D-6404B808899D}" srcOrd="0" destOrd="0" presId="urn:microsoft.com/office/officeart/2008/layout/LinedList"/>
    <dgm:cxn modelId="{C11791E5-2BBB-4489-8444-0CBB1DD53D7C}" type="presOf" srcId="{58407A19-83CD-4DCC-B722-B0FEDEC405DC}" destId="{66015CB2-BB37-4DF9-9986-0B9ECC9F734A}" srcOrd="0" destOrd="0" presId="urn:microsoft.com/office/officeart/2008/layout/LinedList"/>
    <dgm:cxn modelId="{35B884F4-BA00-4377-B1C7-BAE752A95B0B}" type="presOf" srcId="{A10CF6FC-E15E-4341-BB5B-50BEDFC07ED4}" destId="{A385EA38-4337-4A4B-99B2-652126872235}" srcOrd="0" destOrd="0" presId="urn:microsoft.com/office/officeart/2008/layout/LinedList"/>
    <dgm:cxn modelId="{06F0E564-13C1-484A-BDFA-5039DFFA9ED6}" type="presOf" srcId="{D30647B0-E5D9-4D74-862E-50FC2B261CD3}" destId="{BDEDD084-EE7F-4D79-82E1-0F667C47729F}" srcOrd="0" destOrd="0" presId="urn:microsoft.com/office/officeart/2008/layout/LinedList"/>
    <dgm:cxn modelId="{436695D1-3C26-4DB2-B7E6-BACCD23E709F}" srcId="{C0BD6366-0004-4688-AF5E-6A552791C3A9}" destId="{75C1D4BB-483F-4CD9-B6A5-E45B060520CA}" srcOrd="0" destOrd="0" parTransId="{927651E1-9D86-4A64-A52A-BC6B00ADF5BE}" sibTransId="{DCA0F663-0146-4C51-BA61-1CC76E8AFB62}"/>
    <dgm:cxn modelId="{C149B04F-ED16-4B6C-9D30-DCC66B428833}" srcId="{2FA660C1-F0F8-41C4-9600-CD98A403C906}" destId="{D30647B0-E5D9-4D74-862E-50FC2B261CD3}" srcOrd="3" destOrd="0" parTransId="{D7181C79-B7B6-442D-8C47-778C5E7F7BFE}" sibTransId="{C9F89669-2FA3-4DA1-B8A3-33C7896CCD8D}"/>
    <dgm:cxn modelId="{16AD2911-66DF-453F-AE37-E3DD185C0A27}" type="presOf" srcId="{52D67214-75FC-4222-A84F-1C4D545E2B9F}" destId="{8CD3243D-DF6E-455B-A5A7-A8118A8D99C7}" srcOrd="0" destOrd="0" presId="urn:microsoft.com/office/officeart/2008/layout/LinedList"/>
    <dgm:cxn modelId="{C410E480-A9F0-4EBF-B30E-9A5AD0B04974}" type="presOf" srcId="{3C40BC06-117D-4FE9-8D01-0976936C20EB}" destId="{8B65172F-E648-408A-9287-DE7E0D594905}" srcOrd="0" destOrd="0" presId="urn:microsoft.com/office/officeart/2008/layout/LinedList"/>
    <dgm:cxn modelId="{54338158-9FBB-4C5B-BF7C-4D13FE7DF2F1}" type="presOf" srcId="{75C1D4BB-483F-4CD9-B6A5-E45B060520CA}" destId="{6C8288E8-2128-4486-81B5-594075CA56A4}" srcOrd="0" destOrd="0" presId="urn:microsoft.com/office/officeart/2008/layout/LinedList"/>
    <dgm:cxn modelId="{1705585A-3455-4309-A789-8BD63E9A2A1D}" srcId="{2FA660C1-F0F8-41C4-9600-CD98A403C906}" destId="{C0BD6366-0004-4688-AF5E-6A552791C3A9}" srcOrd="1" destOrd="0" parTransId="{FF8956A6-BBC3-434A-9213-4C012EE793EE}" sibTransId="{4B703F23-E4DC-4E37-962F-EBA1E1D40413}"/>
    <dgm:cxn modelId="{53177B2A-974C-482F-82A5-B0061E25D2D0}" srcId="{46587808-0312-4E15-9CC0-D4E3424E2D87}" destId="{E767EE4E-ECDC-4463-B63F-7C5BA7BB7EBF}" srcOrd="0" destOrd="0" parTransId="{991A45AE-5571-4C04-97D5-33186289A6C4}" sibTransId="{C5660607-EC39-4B60-BA5E-9CE4F5A6D9F5}"/>
    <dgm:cxn modelId="{9EB7A453-8F87-41E7-B79E-59A9A8D10003}" srcId="{52D67214-75FC-4222-A84F-1C4D545E2B9F}" destId="{9C6A2930-06ED-42F6-B14D-6E2D6549281A}" srcOrd="0" destOrd="0" parTransId="{001A3E27-992B-421E-8525-52A21B8F8544}" sibTransId="{1D5EDDDB-977D-4460-820A-8EBB88910B40}"/>
    <dgm:cxn modelId="{54687B73-E4FF-4057-AE40-AF4FBC64C95D}" type="presOf" srcId="{E767EE4E-ECDC-4463-B63F-7C5BA7BB7EBF}" destId="{1220BE3E-6A31-4847-87A8-7586B2B64774}" srcOrd="0" destOrd="0" presId="urn:microsoft.com/office/officeart/2008/layout/LinedList"/>
    <dgm:cxn modelId="{C471FA9C-FBED-458A-9B29-CEDFE5476BED}" type="presOf" srcId="{A66AB3DA-5EDB-49C8-A5F0-90DAF4892C36}" destId="{66B13BC3-10D8-422B-A4CD-BC395B8281B5}" srcOrd="0" destOrd="0" presId="urn:microsoft.com/office/officeart/2008/layout/LinedList"/>
    <dgm:cxn modelId="{AA04E19B-EB0C-47E3-B7AA-9D41E5877958}" srcId="{52D67214-75FC-4222-A84F-1C4D545E2B9F}" destId="{3E7C0BEF-A3D1-45B8-918C-78F282F6D58C}" srcOrd="1" destOrd="0" parTransId="{5C291F12-AAFC-420F-92C7-1FD46C9F517C}" sibTransId="{5EA0B122-60B5-4C23-9840-C03543665111}"/>
    <dgm:cxn modelId="{CF3B0965-FAC7-4AB0-9D9C-F2D9F7D77626}" srcId="{A10CF6FC-E15E-4341-BB5B-50BEDFC07ED4}" destId="{8FCFB13B-6B69-4659-9B6F-1758927B2154}" srcOrd="1" destOrd="0" parTransId="{7427D630-35A4-4DC9-B1F5-D944BB48617D}" sibTransId="{7379BF77-63F5-417C-AF82-3485DFFA4E89}"/>
    <dgm:cxn modelId="{6D651834-23C0-4464-8B0B-BB89222AFA66}" srcId="{46587808-0312-4E15-9CC0-D4E3424E2D87}" destId="{B1D6A382-B2FE-498B-A347-49374E53DCC8}" srcOrd="1" destOrd="0" parTransId="{6C450CEE-5EA3-492E-B28D-71CEF484F35D}" sibTransId="{A45603F3-E660-45C9-BD0D-B240B0C88FC7}"/>
    <dgm:cxn modelId="{A43EDD22-BF59-4A08-A6E3-2DBAC16569A8}" srcId="{2FA660C1-F0F8-41C4-9600-CD98A403C906}" destId="{A10CF6FC-E15E-4341-BB5B-50BEDFC07ED4}" srcOrd="4" destOrd="0" parTransId="{D2A4DAD3-1BD1-4BD2-AB39-A0315203ADE6}" sibTransId="{51A79BF6-97ED-432E-9CEC-5A75108F8082}"/>
    <dgm:cxn modelId="{B299D69B-30A3-4DE0-93E4-DC384FBFE2BA}" type="presOf" srcId="{E80276E7-4780-4D5C-B893-BA9B47F8E00A}" destId="{06A852BD-4A72-4F02-8EF0-E4A28B824075}" srcOrd="0" destOrd="0" presId="urn:microsoft.com/office/officeart/2008/layout/LinedList"/>
    <dgm:cxn modelId="{79B9F826-8B7A-4362-A2F0-B6B3C3253FEB}" srcId="{80849158-8889-4C10-BA46-9699831CF18D}" destId="{0CF49709-E2B0-40AD-9948-1DA430FBAEA7}" srcOrd="1" destOrd="0" parTransId="{21C849C9-FA01-4407-AE36-2ADD195207C9}" sibTransId="{BB21D2F8-8D6D-4365-9D7C-925D0A390E69}"/>
    <dgm:cxn modelId="{16B7F8EA-41B0-48B2-8028-2C37206CDFEA}" srcId="{D30647B0-E5D9-4D74-862E-50FC2B261CD3}" destId="{58407A19-83CD-4DCC-B722-B0FEDEC405DC}" srcOrd="1" destOrd="0" parTransId="{EC13523C-6DB0-4B5E-AF73-6C2E8FDBEB8D}" sibTransId="{B8B211DC-3040-4031-99F6-ABE6FE79DC79}"/>
    <dgm:cxn modelId="{8EA8017D-F23B-4D81-BD94-5AC4AEFEEDDD}" srcId="{D30647B0-E5D9-4D74-862E-50FC2B261CD3}" destId="{A66AB3DA-5EDB-49C8-A5F0-90DAF4892C36}" srcOrd="0" destOrd="0" parTransId="{AAC34A01-1CD0-4E55-A550-50AFA29FF788}" sibTransId="{6721E9A9-2660-43CB-97FB-D5CA02AABFF6}"/>
    <dgm:cxn modelId="{F0B8D5F9-E625-4097-8EBA-C5803CF577A7}" srcId="{2FA660C1-F0F8-41C4-9600-CD98A403C906}" destId="{80849158-8889-4C10-BA46-9699831CF18D}" srcOrd="0" destOrd="0" parTransId="{992836EB-FE04-4A5C-9928-F69AF7FA74DF}" sibTransId="{7F2704DF-9DF2-4BE9-9D62-595EF536BECA}"/>
    <dgm:cxn modelId="{E99B2E7F-4B90-450B-935B-7A58AC598BAE}" type="presOf" srcId="{80849158-8889-4C10-BA46-9699831CF18D}" destId="{AA514425-80D0-447B-B020-E04488921018}" srcOrd="0" destOrd="0" presId="urn:microsoft.com/office/officeart/2008/layout/LinedList"/>
    <dgm:cxn modelId="{F188F83C-58DB-4C12-A3C2-580F13B4C9C6}" srcId="{2FA660C1-F0F8-41C4-9600-CD98A403C906}" destId="{46587808-0312-4E15-9CC0-D4E3424E2D87}" srcOrd="6" destOrd="0" parTransId="{373983FE-5430-4D5D-99CF-D600EC817185}" sibTransId="{EF1CD953-EEF1-48BD-BF27-1C54304AA14E}"/>
    <dgm:cxn modelId="{C67BE6DB-9324-4E85-88B9-AEAA7C82DCD3}" type="presOf" srcId="{B1D6A382-B2FE-498B-A347-49374E53DCC8}" destId="{2317A537-3641-4589-BAEC-346BC412B2E5}" srcOrd="0" destOrd="0" presId="urn:microsoft.com/office/officeart/2008/layout/LinedList"/>
    <dgm:cxn modelId="{EBC2ED87-1B65-43B6-BBB1-B562CFDEED16}" type="presOf" srcId="{607CB533-414E-419B-8133-5E5EE42371B7}" destId="{682EDD73-16B5-4F7F-87A0-335B7A22F847}" srcOrd="0" destOrd="0" presId="urn:microsoft.com/office/officeart/2008/layout/LinedList"/>
    <dgm:cxn modelId="{E56E2D1F-D68A-4665-8606-44631D877A50}" type="presOf" srcId="{9C6A2930-06ED-42F6-B14D-6E2D6549281A}" destId="{6030C52E-4B64-45F4-88C3-E80DA7E3D606}" srcOrd="0" destOrd="0" presId="urn:microsoft.com/office/officeart/2008/layout/LinedList"/>
    <dgm:cxn modelId="{6F6D35BE-CC63-48DB-969E-6657714B275C}" type="presOf" srcId="{6B5CEBF1-A5BD-47A0-B1CC-E5A5E131F064}" destId="{4D10DF51-B0D8-43C4-8383-F8EC903B79A8}" srcOrd="0" destOrd="0" presId="urn:microsoft.com/office/officeart/2008/layout/LinedList"/>
    <dgm:cxn modelId="{B3A97B1C-E216-4F2B-8956-BCADB067C6B6}" type="presOf" srcId="{46587808-0312-4E15-9CC0-D4E3424E2D87}" destId="{AE1C5CD4-FF39-4A56-83C9-C869C7C84424}" srcOrd="0" destOrd="0" presId="urn:microsoft.com/office/officeart/2008/layout/LinedList"/>
    <dgm:cxn modelId="{166870FA-6C73-4C40-BF71-FB102E8BABE8}" srcId="{3C40BC06-117D-4FE9-8D01-0976936C20EB}" destId="{2B89F32A-4537-4403-8EC0-1F8BA9967D86}" srcOrd="1" destOrd="0" parTransId="{1205C97D-880C-4F4A-A63B-B3D6D98918B4}" sibTransId="{B2DBEC45-BFB2-48E9-A2A2-98CEF3FD2756}"/>
    <dgm:cxn modelId="{066519F7-B1D7-4E85-9842-1EFAFC5280E7}" type="presOf" srcId="{C0BD6366-0004-4688-AF5E-6A552791C3A9}" destId="{FEE8C95E-1876-4C6A-B7A6-AFD95F1D47D8}" srcOrd="0" destOrd="0" presId="urn:microsoft.com/office/officeart/2008/layout/LinedList"/>
    <dgm:cxn modelId="{B31E52EE-2909-411A-B30C-AFC6E3FE8B11}" type="presOf" srcId="{0CF49709-E2B0-40AD-9948-1DA430FBAEA7}" destId="{37A3445E-54D1-4F5A-B2E0-6CD8A2C3473D}" srcOrd="0" destOrd="0" presId="urn:microsoft.com/office/officeart/2008/layout/LinedList"/>
    <dgm:cxn modelId="{8AC5003A-A5CF-4D05-886F-F7C2B639183B}" type="presParOf" srcId="{24AF2D5E-FF48-4558-867F-C5BD6ADF2963}" destId="{C0D6D94D-52B5-4ED7-A2E5-B16D11F4C262}" srcOrd="0" destOrd="0" presId="urn:microsoft.com/office/officeart/2008/layout/LinedList"/>
    <dgm:cxn modelId="{D9620A1C-721A-43CF-B4D9-216309C1BF8F}" type="presParOf" srcId="{24AF2D5E-FF48-4558-867F-C5BD6ADF2963}" destId="{3DCF638B-C575-4B3E-B181-CDEC0EBF06DD}" srcOrd="1" destOrd="0" presId="urn:microsoft.com/office/officeart/2008/layout/LinedList"/>
    <dgm:cxn modelId="{1C9F7910-56FD-480F-ADBA-A38DA2018082}" type="presParOf" srcId="{3DCF638B-C575-4B3E-B181-CDEC0EBF06DD}" destId="{AA514425-80D0-447B-B020-E04488921018}" srcOrd="0" destOrd="0" presId="urn:microsoft.com/office/officeart/2008/layout/LinedList"/>
    <dgm:cxn modelId="{35569D3E-BEE2-49B1-A443-FCA0EC89DC68}" type="presParOf" srcId="{3DCF638B-C575-4B3E-B181-CDEC0EBF06DD}" destId="{F82A230C-AB1E-4A99-999D-9A04CE5A908F}" srcOrd="1" destOrd="0" presId="urn:microsoft.com/office/officeart/2008/layout/LinedList"/>
    <dgm:cxn modelId="{CAFCDB81-12DB-4706-ABB6-F7BE03016F56}" type="presParOf" srcId="{F82A230C-AB1E-4A99-999D-9A04CE5A908F}" destId="{A1360318-2335-43A1-8CD3-D60C8FA3E634}" srcOrd="0" destOrd="0" presId="urn:microsoft.com/office/officeart/2008/layout/LinedList"/>
    <dgm:cxn modelId="{3E8BEA98-B251-4266-A976-508A16E525BB}" type="presParOf" srcId="{F82A230C-AB1E-4A99-999D-9A04CE5A908F}" destId="{D6EE4BDE-B63F-4461-9931-9EE112ACE9AE}" srcOrd="1" destOrd="0" presId="urn:microsoft.com/office/officeart/2008/layout/LinedList"/>
    <dgm:cxn modelId="{15CFD660-8430-4B63-81EF-192D1DB69872}" type="presParOf" srcId="{D6EE4BDE-B63F-4461-9931-9EE112ACE9AE}" destId="{BAF901BC-54A1-4D90-9FCE-BA7A54B75913}" srcOrd="0" destOrd="0" presId="urn:microsoft.com/office/officeart/2008/layout/LinedList"/>
    <dgm:cxn modelId="{CA92737A-984E-4892-A62B-D17699B6FDE4}" type="presParOf" srcId="{D6EE4BDE-B63F-4461-9931-9EE112ACE9AE}" destId="{06A852BD-4A72-4F02-8EF0-E4A28B824075}" srcOrd="1" destOrd="0" presId="urn:microsoft.com/office/officeart/2008/layout/LinedList"/>
    <dgm:cxn modelId="{EF63FD6F-E4EF-48C7-AA0C-69DDDFDAD2D8}" type="presParOf" srcId="{D6EE4BDE-B63F-4461-9931-9EE112ACE9AE}" destId="{9298A3E1-12AA-4D84-9A72-88514AC88D87}" srcOrd="2" destOrd="0" presId="urn:microsoft.com/office/officeart/2008/layout/LinedList"/>
    <dgm:cxn modelId="{EC01F94E-9356-4B87-ABBA-D6AD16F583C5}" type="presParOf" srcId="{F82A230C-AB1E-4A99-999D-9A04CE5A908F}" destId="{07AF3D33-3118-476C-991C-9C503D9916F5}" srcOrd="2" destOrd="0" presId="urn:microsoft.com/office/officeart/2008/layout/LinedList"/>
    <dgm:cxn modelId="{6303673E-2473-49BE-8697-9025ECE0169D}" type="presParOf" srcId="{F82A230C-AB1E-4A99-999D-9A04CE5A908F}" destId="{F75F3178-E094-4A15-9833-C7D073B81E2C}" srcOrd="3" destOrd="0" presId="urn:microsoft.com/office/officeart/2008/layout/LinedList"/>
    <dgm:cxn modelId="{B9C8D6CA-4D35-4EFF-9A84-36227D148F00}" type="presParOf" srcId="{F82A230C-AB1E-4A99-999D-9A04CE5A908F}" destId="{60D45660-F097-4483-B45C-4F5E2D558208}" srcOrd="4" destOrd="0" presId="urn:microsoft.com/office/officeart/2008/layout/LinedList"/>
    <dgm:cxn modelId="{365A783E-13D9-4C00-9CF2-A45507A1BBD8}" type="presParOf" srcId="{60D45660-F097-4483-B45C-4F5E2D558208}" destId="{A3A639CA-68A1-48DB-B73D-191D9A1743E5}" srcOrd="0" destOrd="0" presId="urn:microsoft.com/office/officeart/2008/layout/LinedList"/>
    <dgm:cxn modelId="{AC1EE585-F8F8-4054-9FAD-12CD9C312077}" type="presParOf" srcId="{60D45660-F097-4483-B45C-4F5E2D558208}" destId="{37A3445E-54D1-4F5A-B2E0-6CD8A2C3473D}" srcOrd="1" destOrd="0" presId="urn:microsoft.com/office/officeart/2008/layout/LinedList"/>
    <dgm:cxn modelId="{D82C36E9-D092-45E3-A9EF-23EFEF2AE3AA}" type="presParOf" srcId="{60D45660-F097-4483-B45C-4F5E2D558208}" destId="{82ABAF0D-81B6-41AA-892C-AF268DE4C376}" srcOrd="2" destOrd="0" presId="urn:microsoft.com/office/officeart/2008/layout/LinedList"/>
    <dgm:cxn modelId="{9F27F9DF-7289-4D1A-A5BD-1CED64D064F4}" type="presParOf" srcId="{F82A230C-AB1E-4A99-999D-9A04CE5A908F}" destId="{07C6422D-C29F-45CE-9AF4-1F384BEC6E4A}" srcOrd="5" destOrd="0" presId="urn:microsoft.com/office/officeart/2008/layout/LinedList"/>
    <dgm:cxn modelId="{E4054EB7-41C8-4449-AAE9-9DDE6DD5EEDA}" type="presParOf" srcId="{F82A230C-AB1E-4A99-999D-9A04CE5A908F}" destId="{12EC4871-90A9-4BCE-BDC0-10ABF1BECBB4}" srcOrd="6" destOrd="0" presId="urn:microsoft.com/office/officeart/2008/layout/LinedList"/>
    <dgm:cxn modelId="{4A5C4877-56BE-4954-BFF4-BFD7315A3D99}" type="presParOf" srcId="{24AF2D5E-FF48-4558-867F-C5BD6ADF2963}" destId="{4D2CCBD0-9E64-4141-ACB9-4E9F9E809712}" srcOrd="2" destOrd="0" presId="urn:microsoft.com/office/officeart/2008/layout/LinedList"/>
    <dgm:cxn modelId="{4DBA7E21-B6B9-443B-9537-4FDEC49DF839}" type="presParOf" srcId="{24AF2D5E-FF48-4558-867F-C5BD6ADF2963}" destId="{9588EA46-803B-4812-836E-84EFA7AF97B1}" srcOrd="3" destOrd="0" presId="urn:microsoft.com/office/officeart/2008/layout/LinedList"/>
    <dgm:cxn modelId="{A5BFA3A1-29FB-4131-A63E-49C4448414EC}" type="presParOf" srcId="{9588EA46-803B-4812-836E-84EFA7AF97B1}" destId="{FEE8C95E-1876-4C6A-B7A6-AFD95F1D47D8}" srcOrd="0" destOrd="0" presId="urn:microsoft.com/office/officeart/2008/layout/LinedList"/>
    <dgm:cxn modelId="{38A2D6BA-E6A7-477D-A996-54F6A7BBB51E}" type="presParOf" srcId="{9588EA46-803B-4812-836E-84EFA7AF97B1}" destId="{44985FB7-170B-4366-9249-C35A503A35EB}" srcOrd="1" destOrd="0" presId="urn:microsoft.com/office/officeart/2008/layout/LinedList"/>
    <dgm:cxn modelId="{0C63C4ED-0D23-415C-873F-01A5C37867EE}" type="presParOf" srcId="{44985FB7-170B-4366-9249-C35A503A35EB}" destId="{6768C8FA-F6F7-4E69-9069-32164CCD05AD}" srcOrd="0" destOrd="0" presId="urn:microsoft.com/office/officeart/2008/layout/LinedList"/>
    <dgm:cxn modelId="{309F81EF-288E-4C56-8707-EF5808BACAC0}" type="presParOf" srcId="{44985FB7-170B-4366-9249-C35A503A35EB}" destId="{543D3334-27BE-421A-AF9E-3FCFAF52477D}" srcOrd="1" destOrd="0" presId="urn:microsoft.com/office/officeart/2008/layout/LinedList"/>
    <dgm:cxn modelId="{F82DC8AD-B7D9-4BA3-92ED-CDE8AF35178F}" type="presParOf" srcId="{543D3334-27BE-421A-AF9E-3FCFAF52477D}" destId="{CADE9EBC-8D4E-43D9-9D4E-A9F0A8F97CAA}" srcOrd="0" destOrd="0" presId="urn:microsoft.com/office/officeart/2008/layout/LinedList"/>
    <dgm:cxn modelId="{EDF6D402-445F-42A3-8219-6E17D22605FF}" type="presParOf" srcId="{543D3334-27BE-421A-AF9E-3FCFAF52477D}" destId="{6C8288E8-2128-4486-81B5-594075CA56A4}" srcOrd="1" destOrd="0" presId="urn:microsoft.com/office/officeart/2008/layout/LinedList"/>
    <dgm:cxn modelId="{FD5CAD0A-3FB6-46C7-8224-1F0694D423EA}" type="presParOf" srcId="{543D3334-27BE-421A-AF9E-3FCFAF52477D}" destId="{A44C66A0-6AA1-4703-9D36-CBE99478D81B}" srcOrd="2" destOrd="0" presId="urn:microsoft.com/office/officeart/2008/layout/LinedList"/>
    <dgm:cxn modelId="{5AF7A90A-0C72-4FF7-A193-896E31ACFA01}" type="presParOf" srcId="{44985FB7-170B-4366-9249-C35A503A35EB}" destId="{4DCA9706-180F-418E-9BC0-4222CE636DE2}" srcOrd="2" destOrd="0" presId="urn:microsoft.com/office/officeart/2008/layout/LinedList"/>
    <dgm:cxn modelId="{DBEF99E4-5A72-4171-BA75-60F0E9F21154}" type="presParOf" srcId="{44985FB7-170B-4366-9249-C35A503A35EB}" destId="{45EA1605-19F4-4A59-83E1-000A762EDFCA}" srcOrd="3" destOrd="0" presId="urn:microsoft.com/office/officeart/2008/layout/LinedList"/>
    <dgm:cxn modelId="{93F5996A-981A-4E7F-9BE2-62E1CA8A31B2}" type="presParOf" srcId="{44985FB7-170B-4366-9249-C35A503A35EB}" destId="{38E4C9FF-6F13-4897-8B93-91DD6255F813}" srcOrd="4" destOrd="0" presId="urn:microsoft.com/office/officeart/2008/layout/LinedList"/>
    <dgm:cxn modelId="{B9B41EE8-1778-4EA2-8CB7-B67ACF744494}" type="presParOf" srcId="{38E4C9FF-6F13-4897-8B93-91DD6255F813}" destId="{8DB06521-2816-41C2-A336-CF12775285BA}" srcOrd="0" destOrd="0" presId="urn:microsoft.com/office/officeart/2008/layout/LinedList"/>
    <dgm:cxn modelId="{8804E223-EE74-40DC-9708-6AADB8B98939}" type="presParOf" srcId="{38E4C9FF-6F13-4897-8B93-91DD6255F813}" destId="{682EDD73-16B5-4F7F-87A0-335B7A22F847}" srcOrd="1" destOrd="0" presId="urn:microsoft.com/office/officeart/2008/layout/LinedList"/>
    <dgm:cxn modelId="{19D03F18-772B-4CBE-B72E-B058E2E5BAD7}" type="presParOf" srcId="{38E4C9FF-6F13-4897-8B93-91DD6255F813}" destId="{EA85DA62-C000-4BDF-B6F6-A0445807906C}" srcOrd="2" destOrd="0" presId="urn:microsoft.com/office/officeart/2008/layout/LinedList"/>
    <dgm:cxn modelId="{F21B8118-B731-41A6-8BAC-82546943162D}" type="presParOf" srcId="{44985FB7-170B-4366-9249-C35A503A35EB}" destId="{D5029B1A-E523-4791-9B6E-1E7EA1155C2C}" srcOrd="5" destOrd="0" presId="urn:microsoft.com/office/officeart/2008/layout/LinedList"/>
    <dgm:cxn modelId="{10255C9E-A76E-427D-9534-1C5292F89ECE}" type="presParOf" srcId="{44985FB7-170B-4366-9249-C35A503A35EB}" destId="{B5963720-064D-42BC-B9ED-356264B7C746}" srcOrd="6" destOrd="0" presId="urn:microsoft.com/office/officeart/2008/layout/LinedList"/>
    <dgm:cxn modelId="{6ACE92A5-FBFC-461E-BF30-55E8CA0B8A3C}" type="presParOf" srcId="{24AF2D5E-FF48-4558-867F-C5BD6ADF2963}" destId="{316504CA-7DDE-445E-9B4D-28FA450178CD}" srcOrd="4" destOrd="0" presId="urn:microsoft.com/office/officeart/2008/layout/LinedList"/>
    <dgm:cxn modelId="{603A4FA2-577B-48A6-9C08-DFC4FF3E01D5}" type="presParOf" srcId="{24AF2D5E-FF48-4558-867F-C5BD6ADF2963}" destId="{7086C117-1A32-4A52-A4E4-38BDC7422080}" srcOrd="5" destOrd="0" presId="urn:microsoft.com/office/officeart/2008/layout/LinedList"/>
    <dgm:cxn modelId="{0EADA35C-1573-41B8-BAC2-C79C8ED7445B}" type="presParOf" srcId="{7086C117-1A32-4A52-A4E4-38BDC7422080}" destId="{8B65172F-E648-408A-9287-DE7E0D594905}" srcOrd="0" destOrd="0" presId="urn:microsoft.com/office/officeart/2008/layout/LinedList"/>
    <dgm:cxn modelId="{D09527CB-72AA-45A3-86FF-077E639AA653}" type="presParOf" srcId="{7086C117-1A32-4A52-A4E4-38BDC7422080}" destId="{6CB41938-3914-47B2-BB40-B95745C2563E}" srcOrd="1" destOrd="0" presId="urn:microsoft.com/office/officeart/2008/layout/LinedList"/>
    <dgm:cxn modelId="{1AE53076-C573-46BD-9EB0-2C2AA5EB0F8A}" type="presParOf" srcId="{6CB41938-3914-47B2-BB40-B95745C2563E}" destId="{CD8584AA-DFBC-41D1-BBE0-75D09AAEADB6}" srcOrd="0" destOrd="0" presId="urn:microsoft.com/office/officeart/2008/layout/LinedList"/>
    <dgm:cxn modelId="{0F388A3E-19EB-46D8-B344-CB70C1E93913}" type="presParOf" srcId="{6CB41938-3914-47B2-BB40-B95745C2563E}" destId="{12F03206-102D-4D08-A520-1543166F5E39}" srcOrd="1" destOrd="0" presId="urn:microsoft.com/office/officeart/2008/layout/LinedList"/>
    <dgm:cxn modelId="{8D727D77-3FFF-4A72-A178-654497C8D25A}" type="presParOf" srcId="{12F03206-102D-4D08-A520-1543166F5E39}" destId="{A3BB7D41-0940-41FA-95DD-7F28D535C64C}" srcOrd="0" destOrd="0" presId="urn:microsoft.com/office/officeart/2008/layout/LinedList"/>
    <dgm:cxn modelId="{3F3C5AE6-CF45-4F87-B1A0-A1D1ECD5907F}" type="presParOf" srcId="{12F03206-102D-4D08-A520-1543166F5E39}" destId="{93E9D496-A12F-4CEA-9A9D-6404B808899D}" srcOrd="1" destOrd="0" presId="urn:microsoft.com/office/officeart/2008/layout/LinedList"/>
    <dgm:cxn modelId="{09D70DBA-A5D6-42CF-8155-7494BE89196D}" type="presParOf" srcId="{12F03206-102D-4D08-A520-1543166F5E39}" destId="{92E1D9B7-C7B6-41CA-94D0-628CB6D240EA}" srcOrd="2" destOrd="0" presId="urn:microsoft.com/office/officeart/2008/layout/LinedList"/>
    <dgm:cxn modelId="{3EFEE90E-1B09-4B90-8CB4-61A5D1007D58}" type="presParOf" srcId="{6CB41938-3914-47B2-BB40-B95745C2563E}" destId="{7B63CEC8-15F6-4C40-AA99-D2481AFFF122}" srcOrd="2" destOrd="0" presId="urn:microsoft.com/office/officeart/2008/layout/LinedList"/>
    <dgm:cxn modelId="{C318D72E-00BA-4565-B2C1-4461D64A0243}" type="presParOf" srcId="{6CB41938-3914-47B2-BB40-B95745C2563E}" destId="{836633FB-1E91-46B8-B138-C068C31D5375}" srcOrd="3" destOrd="0" presId="urn:microsoft.com/office/officeart/2008/layout/LinedList"/>
    <dgm:cxn modelId="{EC212431-43F6-4F47-B5F4-66B38AAF1147}" type="presParOf" srcId="{6CB41938-3914-47B2-BB40-B95745C2563E}" destId="{A6670D8F-CC23-403F-8625-CE2AB64B45DF}" srcOrd="4" destOrd="0" presId="urn:microsoft.com/office/officeart/2008/layout/LinedList"/>
    <dgm:cxn modelId="{9C2BE200-9AD1-420D-8850-FA81760BF563}" type="presParOf" srcId="{A6670D8F-CC23-403F-8625-CE2AB64B45DF}" destId="{84C60C2F-1D0C-40C1-8356-D37715FAA49D}" srcOrd="0" destOrd="0" presId="urn:microsoft.com/office/officeart/2008/layout/LinedList"/>
    <dgm:cxn modelId="{A2C527F2-E33C-4B08-894D-0425C5B746AA}" type="presParOf" srcId="{A6670D8F-CC23-403F-8625-CE2AB64B45DF}" destId="{20C73674-EDB4-464E-90F0-FF1AED1CEC2A}" srcOrd="1" destOrd="0" presId="urn:microsoft.com/office/officeart/2008/layout/LinedList"/>
    <dgm:cxn modelId="{2A6211E9-EECF-41A7-8FA6-8D4054FF9FD4}" type="presParOf" srcId="{A6670D8F-CC23-403F-8625-CE2AB64B45DF}" destId="{38B203B9-AC3A-48DA-A2AD-543AF18413A3}" srcOrd="2" destOrd="0" presId="urn:microsoft.com/office/officeart/2008/layout/LinedList"/>
    <dgm:cxn modelId="{B98FB9E5-B03B-4A22-B171-14516A2047B3}" type="presParOf" srcId="{6CB41938-3914-47B2-BB40-B95745C2563E}" destId="{DAE02555-8411-4064-B975-39A3B0F7759E}" srcOrd="5" destOrd="0" presId="urn:microsoft.com/office/officeart/2008/layout/LinedList"/>
    <dgm:cxn modelId="{B20F8717-B190-40FD-8629-70FECACD1CEA}" type="presParOf" srcId="{6CB41938-3914-47B2-BB40-B95745C2563E}" destId="{E056E89C-C72F-4C72-94C5-2F14F2DDAB87}" srcOrd="6" destOrd="0" presId="urn:microsoft.com/office/officeart/2008/layout/LinedList"/>
    <dgm:cxn modelId="{132549CD-4791-4DC9-89AC-7162272221EF}" type="presParOf" srcId="{24AF2D5E-FF48-4558-867F-C5BD6ADF2963}" destId="{9A86551D-0F96-44ED-8EAC-A1E29509739C}" srcOrd="6" destOrd="0" presId="urn:microsoft.com/office/officeart/2008/layout/LinedList"/>
    <dgm:cxn modelId="{0430A570-EA53-485D-ACD8-C31618CEAE87}" type="presParOf" srcId="{24AF2D5E-FF48-4558-867F-C5BD6ADF2963}" destId="{F70DFB32-FD5A-4E1C-82BF-ADB65D520520}" srcOrd="7" destOrd="0" presId="urn:microsoft.com/office/officeart/2008/layout/LinedList"/>
    <dgm:cxn modelId="{E86A2C84-E3DB-412B-BDF6-865E3AAA05E9}" type="presParOf" srcId="{F70DFB32-FD5A-4E1C-82BF-ADB65D520520}" destId="{BDEDD084-EE7F-4D79-82E1-0F667C47729F}" srcOrd="0" destOrd="0" presId="urn:microsoft.com/office/officeart/2008/layout/LinedList"/>
    <dgm:cxn modelId="{ABFB9BC2-B9FE-4E33-81F9-07755FF06661}" type="presParOf" srcId="{F70DFB32-FD5A-4E1C-82BF-ADB65D520520}" destId="{FF77A5A7-EBAA-45D1-992A-DF54367C7569}" srcOrd="1" destOrd="0" presId="urn:microsoft.com/office/officeart/2008/layout/LinedList"/>
    <dgm:cxn modelId="{E2CACC2D-7427-4702-8E2F-15095D4D5987}" type="presParOf" srcId="{FF77A5A7-EBAA-45D1-992A-DF54367C7569}" destId="{C364B489-2C22-4BB0-BC60-DB95F2363FA4}" srcOrd="0" destOrd="0" presId="urn:microsoft.com/office/officeart/2008/layout/LinedList"/>
    <dgm:cxn modelId="{B9EEA5D3-548D-4702-A642-A4C0641C4B7B}" type="presParOf" srcId="{FF77A5A7-EBAA-45D1-992A-DF54367C7569}" destId="{B5C7CA9F-0EC7-40CC-B354-67F31EE0D44F}" srcOrd="1" destOrd="0" presId="urn:microsoft.com/office/officeart/2008/layout/LinedList"/>
    <dgm:cxn modelId="{73D6D703-E331-40DD-BACF-51A0EA041733}" type="presParOf" srcId="{B5C7CA9F-0EC7-40CC-B354-67F31EE0D44F}" destId="{8F5726D5-106C-4395-A9EF-07C5AD18AFFB}" srcOrd="0" destOrd="0" presId="urn:microsoft.com/office/officeart/2008/layout/LinedList"/>
    <dgm:cxn modelId="{B5CFB3E8-FBFA-468C-8622-2B000397A97B}" type="presParOf" srcId="{B5C7CA9F-0EC7-40CC-B354-67F31EE0D44F}" destId="{66B13BC3-10D8-422B-A4CD-BC395B8281B5}" srcOrd="1" destOrd="0" presId="urn:microsoft.com/office/officeart/2008/layout/LinedList"/>
    <dgm:cxn modelId="{EE708954-6288-495F-B5F5-DDE12BBD119D}" type="presParOf" srcId="{B5C7CA9F-0EC7-40CC-B354-67F31EE0D44F}" destId="{7A4AA1CD-EE85-4B9E-A2DF-3D1F37EA2506}" srcOrd="2" destOrd="0" presId="urn:microsoft.com/office/officeart/2008/layout/LinedList"/>
    <dgm:cxn modelId="{8C0CB261-EAF7-46EC-AE9E-FD414DFB9F32}" type="presParOf" srcId="{FF77A5A7-EBAA-45D1-992A-DF54367C7569}" destId="{E6DA9FA4-64A7-4272-B0C3-2DFE760EF035}" srcOrd="2" destOrd="0" presId="urn:microsoft.com/office/officeart/2008/layout/LinedList"/>
    <dgm:cxn modelId="{8553E7FA-BF79-4E79-AC2A-4C1FB627512C}" type="presParOf" srcId="{FF77A5A7-EBAA-45D1-992A-DF54367C7569}" destId="{D271E4B9-2D11-464F-93C5-2CC1067F7859}" srcOrd="3" destOrd="0" presId="urn:microsoft.com/office/officeart/2008/layout/LinedList"/>
    <dgm:cxn modelId="{182B9228-9D46-4B41-A1E9-51993D963080}" type="presParOf" srcId="{FF77A5A7-EBAA-45D1-992A-DF54367C7569}" destId="{8AEE6D70-2E97-46B0-9ACA-48817DA87975}" srcOrd="4" destOrd="0" presId="urn:microsoft.com/office/officeart/2008/layout/LinedList"/>
    <dgm:cxn modelId="{2163CB43-9796-45EA-9C80-E342E0221E25}" type="presParOf" srcId="{8AEE6D70-2E97-46B0-9ACA-48817DA87975}" destId="{111BAFBA-9737-4AC8-ADB3-306D3600999D}" srcOrd="0" destOrd="0" presId="urn:microsoft.com/office/officeart/2008/layout/LinedList"/>
    <dgm:cxn modelId="{74394A78-E6F6-447F-88D0-E8D7E569AC03}" type="presParOf" srcId="{8AEE6D70-2E97-46B0-9ACA-48817DA87975}" destId="{66015CB2-BB37-4DF9-9986-0B9ECC9F734A}" srcOrd="1" destOrd="0" presId="urn:microsoft.com/office/officeart/2008/layout/LinedList"/>
    <dgm:cxn modelId="{F28A31DC-E5DC-45AE-8A06-17F22DF9270B}" type="presParOf" srcId="{8AEE6D70-2E97-46B0-9ACA-48817DA87975}" destId="{EB32832E-B0CB-4418-9BA4-728CD4428F98}" srcOrd="2" destOrd="0" presId="urn:microsoft.com/office/officeart/2008/layout/LinedList"/>
    <dgm:cxn modelId="{07DF1EFA-D242-4384-836A-B94B84AAC0F8}" type="presParOf" srcId="{FF77A5A7-EBAA-45D1-992A-DF54367C7569}" destId="{FACA57E8-39E9-40E4-BF18-D3329D3C01AA}" srcOrd="5" destOrd="0" presId="urn:microsoft.com/office/officeart/2008/layout/LinedList"/>
    <dgm:cxn modelId="{B674361C-F6EC-4B4E-83B3-AD4D8415D97E}" type="presParOf" srcId="{FF77A5A7-EBAA-45D1-992A-DF54367C7569}" destId="{2684CE32-D9A2-46FA-972F-1B021A376024}" srcOrd="6" destOrd="0" presId="urn:microsoft.com/office/officeart/2008/layout/LinedList"/>
    <dgm:cxn modelId="{B25F4A66-2D06-4894-BB5F-E59282442F18}" type="presParOf" srcId="{24AF2D5E-FF48-4558-867F-C5BD6ADF2963}" destId="{A1C8DB65-CF43-4858-BBC6-8CBBAF766355}" srcOrd="8" destOrd="0" presId="urn:microsoft.com/office/officeart/2008/layout/LinedList"/>
    <dgm:cxn modelId="{A06F1053-0D95-477E-9249-3598C7443116}" type="presParOf" srcId="{24AF2D5E-FF48-4558-867F-C5BD6ADF2963}" destId="{3D8C94E9-15D0-4F90-B0A7-D9183493C1CA}" srcOrd="9" destOrd="0" presId="urn:microsoft.com/office/officeart/2008/layout/LinedList"/>
    <dgm:cxn modelId="{F7A0C15D-826A-42E5-986F-5C3CC283073F}" type="presParOf" srcId="{3D8C94E9-15D0-4F90-B0A7-D9183493C1CA}" destId="{A385EA38-4337-4A4B-99B2-652126872235}" srcOrd="0" destOrd="0" presId="urn:microsoft.com/office/officeart/2008/layout/LinedList"/>
    <dgm:cxn modelId="{22C150FE-1E48-4099-BAA8-C80B245D7F00}" type="presParOf" srcId="{3D8C94E9-15D0-4F90-B0A7-D9183493C1CA}" destId="{DC656215-B80E-4137-AD19-6348C0703042}" srcOrd="1" destOrd="0" presId="urn:microsoft.com/office/officeart/2008/layout/LinedList"/>
    <dgm:cxn modelId="{5C11A0B5-F209-4A40-9063-6881CCA66849}" type="presParOf" srcId="{DC656215-B80E-4137-AD19-6348C0703042}" destId="{C920F237-EE4E-4674-86C8-51D75DED05D6}" srcOrd="0" destOrd="0" presId="urn:microsoft.com/office/officeart/2008/layout/LinedList"/>
    <dgm:cxn modelId="{5ABFEEBD-15E1-4896-8B65-69508CAF234B}" type="presParOf" srcId="{DC656215-B80E-4137-AD19-6348C0703042}" destId="{0237B95C-F081-46F2-82C4-42C8C02375DD}" srcOrd="1" destOrd="0" presId="urn:microsoft.com/office/officeart/2008/layout/LinedList"/>
    <dgm:cxn modelId="{8330A518-0197-4784-834A-D3E38D4BC376}" type="presParOf" srcId="{0237B95C-F081-46F2-82C4-42C8C02375DD}" destId="{A9CB71D2-EAA1-4A6A-BFCC-EF70346147EC}" srcOrd="0" destOrd="0" presId="urn:microsoft.com/office/officeart/2008/layout/LinedList"/>
    <dgm:cxn modelId="{356FF330-AABB-4AC5-BD95-99325E1019C1}" type="presParOf" srcId="{0237B95C-F081-46F2-82C4-42C8C02375DD}" destId="{4D10DF51-B0D8-43C4-8383-F8EC903B79A8}" srcOrd="1" destOrd="0" presId="urn:microsoft.com/office/officeart/2008/layout/LinedList"/>
    <dgm:cxn modelId="{E4A863E5-EC20-49BC-96B0-F655DB6D94F5}" type="presParOf" srcId="{0237B95C-F081-46F2-82C4-42C8C02375DD}" destId="{294B59F1-3354-4BC4-975E-580AE9D659E6}" srcOrd="2" destOrd="0" presId="urn:microsoft.com/office/officeart/2008/layout/LinedList"/>
    <dgm:cxn modelId="{D2D5F4D0-C519-4CF7-BCDC-482A450E031B}" type="presParOf" srcId="{DC656215-B80E-4137-AD19-6348C0703042}" destId="{AAFB0E8B-FC69-416F-A341-674E6E77DEC9}" srcOrd="2" destOrd="0" presId="urn:microsoft.com/office/officeart/2008/layout/LinedList"/>
    <dgm:cxn modelId="{E5CD28AD-91E6-4F6B-A7A7-AAE71E3CA9EA}" type="presParOf" srcId="{DC656215-B80E-4137-AD19-6348C0703042}" destId="{B6D994FE-7ABB-422A-AF3C-BE2FB2C099F4}" srcOrd="3" destOrd="0" presId="urn:microsoft.com/office/officeart/2008/layout/LinedList"/>
    <dgm:cxn modelId="{3C98B18F-097D-4FA2-97D1-54BF849070EC}" type="presParOf" srcId="{DC656215-B80E-4137-AD19-6348C0703042}" destId="{214892B1-5BB3-45FA-BCA1-0CA3E8D35E5C}" srcOrd="4" destOrd="0" presId="urn:microsoft.com/office/officeart/2008/layout/LinedList"/>
    <dgm:cxn modelId="{70436013-CDC2-4A7F-AF5E-2D4AB6F3428A}" type="presParOf" srcId="{214892B1-5BB3-45FA-BCA1-0CA3E8D35E5C}" destId="{19A428E7-7308-44CA-9699-3D41E5285984}" srcOrd="0" destOrd="0" presId="urn:microsoft.com/office/officeart/2008/layout/LinedList"/>
    <dgm:cxn modelId="{FACB2771-315E-4D9A-A27B-A4406ADB1FCB}" type="presParOf" srcId="{214892B1-5BB3-45FA-BCA1-0CA3E8D35E5C}" destId="{194FB79C-E29F-4C8B-8C26-1C15183BA93A}" srcOrd="1" destOrd="0" presId="urn:microsoft.com/office/officeart/2008/layout/LinedList"/>
    <dgm:cxn modelId="{6528BBD4-229E-428A-8926-C737485E32D0}" type="presParOf" srcId="{214892B1-5BB3-45FA-BCA1-0CA3E8D35E5C}" destId="{23B57ACE-CA00-4EFB-9D2F-8EFD76280373}" srcOrd="2" destOrd="0" presId="urn:microsoft.com/office/officeart/2008/layout/LinedList"/>
    <dgm:cxn modelId="{5A22262B-F101-4AA5-AEE6-C04C67B3710D}" type="presParOf" srcId="{DC656215-B80E-4137-AD19-6348C0703042}" destId="{F91A9161-A9EE-4066-964D-509E6161052E}" srcOrd="5" destOrd="0" presId="urn:microsoft.com/office/officeart/2008/layout/LinedList"/>
    <dgm:cxn modelId="{E8F444D4-513F-4641-A124-212D566E9E12}" type="presParOf" srcId="{DC656215-B80E-4137-AD19-6348C0703042}" destId="{1A69BC19-0A9D-43CC-8E5E-A9DECA4A421B}" srcOrd="6" destOrd="0" presId="urn:microsoft.com/office/officeart/2008/layout/LinedList"/>
    <dgm:cxn modelId="{5A453D36-70E1-4E0A-90AF-80B08E50679A}" type="presParOf" srcId="{24AF2D5E-FF48-4558-867F-C5BD6ADF2963}" destId="{CF57093C-93CE-43B2-B7E6-458F357D224A}" srcOrd="10" destOrd="0" presId="urn:microsoft.com/office/officeart/2008/layout/LinedList"/>
    <dgm:cxn modelId="{7A6B9C66-F270-4B27-A5E9-05B67CA9703D}" type="presParOf" srcId="{24AF2D5E-FF48-4558-867F-C5BD6ADF2963}" destId="{68259D01-DC5B-4450-9169-5CEF24D030E3}" srcOrd="11" destOrd="0" presId="urn:microsoft.com/office/officeart/2008/layout/LinedList"/>
    <dgm:cxn modelId="{F88073F7-6874-4EE1-9518-7749E0EA5838}" type="presParOf" srcId="{68259D01-DC5B-4450-9169-5CEF24D030E3}" destId="{8CD3243D-DF6E-455B-A5A7-A8118A8D99C7}" srcOrd="0" destOrd="0" presId="urn:microsoft.com/office/officeart/2008/layout/LinedList"/>
    <dgm:cxn modelId="{300DE67B-9549-42DF-8FC1-EA5523B0FCE0}" type="presParOf" srcId="{68259D01-DC5B-4450-9169-5CEF24D030E3}" destId="{539613BC-6C27-4687-B989-2B9B00922AE9}" srcOrd="1" destOrd="0" presId="urn:microsoft.com/office/officeart/2008/layout/LinedList"/>
    <dgm:cxn modelId="{5167B163-AD66-4813-9A12-1B8857718322}" type="presParOf" srcId="{539613BC-6C27-4687-B989-2B9B00922AE9}" destId="{922D1145-FA51-4DC9-9E84-627563A779D5}" srcOrd="0" destOrd="0" presId="urn:microsoft.com/office/officeart/2008/layout/LinedList"/>
    <dgm:cxn modelId="{488AA01D-A18E-4A0C-BD00-411E46B99483}" type="presParOf" srcId="{539613BC-6C27-4687-B989-2B9B00922AE9}" destId="{9AADC119-1C0E-4C8F-B46F-130849C9C3C6}" srcOrd="1" destOrd="0" presId="urn:microsoft.com/office/officeart/2008/layout/LinedList"/>
    <dgm:cxn modelId="{BFC8CD89-B1F3-482C-8323-5F6491735391}" type="presParOf" srcId="{9AADC119-1C0E-4C8F-B46F-130849C9C3C6}" destId="{6DB4E60F-181A-4337-9C57-181BDA985051}" srcOrd="0" destOrd="0" presId="urn:microsoft.com/office/officeart/2008/layout/LinedList"/>
    <dgm:cxn modelId="{0DE01C6F-D6C7-4C86-A56D-11A0847CF6E9}" type="presParOf" srcId="{9AADC119-1C0E-4C8F-B46F-130849C9C3C6}" destId="{6030C52E-4B64-45F4-88C3-E80DA7E3D606}" srcOrd="1" destOrd="0" presId="urn:microsoft.com/office/officeart/2008/layout/LinedList"/>
    <dgm:cxn modelId="{0333960F-3742-4A34-A995-522C5F1ED0E6}" type="presParOf" srcId="{9AADC119-1C0E-4C8F-B46F-130849C9C3C6}" destId="{0B06D93C-7D42-4EE9-80C4-E29F3C56A890}" srcOrd="2" destOrd="0" presId="urn:microsoft.com/office/officeart/2008/layout/LinedList"/>
    <dgm:cxn modelId="{81F549A6-A05D-46CC-89EB-225136C40496}" type="presParOf" srcId="{539613BC-6C27-4687-B989-2B9B00922AE9}" destId="{522DD681-CCE3-4F6A-A472-DCA8919E21F5}" srcOrd="2" destOrd="0" presId="urn:microsoft.com/office/officeart/2008/layout/LinedList"/>
    <dgm:cxn modelId="{DC245D33-447E-4860-A70C-E3792D6C974C}" type="presParOf" srcId="{539613BC-6C27-4687-B989-2B9B00922AE9}" destId="{1225C56F-AFAE-4141-806F-46F1923831E2}" srcOrd="3" destOrd="0" presId="urn:microsoft.com/office/officeart/2008/layout/LinedList"/>
    <dgm:cxn modelId="{41F84FDE-FFA8-4F57-B2D6-B5310CE0B757}" type="presParOf" srcId="{539613BC-6C27-4687-B989-2B9B00922AE9}" destId="{BDE2FFBE-27B1-4CA5-BF84-D63C200E9B13}" srcOrd="4" destOrd="0" presId="urn:microsoft.com/office/officeart/2008/layout/LinedList"/>
    <dgm:cxn modelId="{FE960C80-37CA-4884-B1F8-AE7A4E4A1149}" type="presParOf" srcId="{BDE2FFBE-27B1-4CA5-BF84-D63C200E9B13}" destId="{CEC1CA6F-5466-46D4-8C17-14C2AD1980C5}" srcOrd="0" destOrd="0" presId="urn:microsoft.com/office/officeart/2008/layout/LinedList"/>
    <dgm:cxn modelId="{E87675DA-3817-4477-98AF-FF4B055CE64D}" type="presParOf" srcId="{BDE2FFBE-27B1-4CA5-BF84-D63C200E9B13}" destId="{45B10809-FC5B-43C7-85C0-213AC2B307F3}" srcOrd="1" destOrd="0" presId="urn:microsoft.com/office/officeart/2008/layout/LinedList"/>
    <dgm:cxn modelId="{768FF915-0FDA-47CE-A578-18B68BC03306}" type="presParOf" srcId="{BDE2FFBE-27B1-4CA5-BF84-D63C200E9B13}" destId="{D2C17947-E670-4FC4-A0EE-2C7B418BE5C4}" srcOrd="2" destOrd="0" presId="urn:microsoft.com/office/officeart/2008/layout/LinedList"/>
    <dgm:cxn modelId="{762E7C98-DC87-4742-A347-DD6E76FA1350}" type="presParOf" srcId="{539613BC-6C27-4687-B989-2B9B00922AE9}" destId="{EE20CB88-DC9A-42E2-B606-871DA57A88D5}" srcOrd="5" destOrd="0" presId="urn:microsoft.com/office/officeart/2008/layout/LinedList"/>
    <dgm:cxn modelId="{3960A27F-D482-426A-9BF7-E9F9796BF61F}" type="presParOf" srcId="{539613BC-6C27-4687-B989-2B9B00922AE9}" destId="{C6AD898E-2C5C-4DB5-BD48-A989FACE2E3B}" srcOrd="6" destOrd="0" presId="urn:microsoft.com/office/officeart/2008/layout/LinedList"/>
    <dgm:cxn modelId="{972930D9-2658-4E37-9EE5-4B7DAF77BA38}" type="presParOf" srcId="{24AF2D5E-FF48-4558-867F-C5BD6ADF2963}" destId="{AA69927C-EE4C-478E-B0D7-F910E172F176}" srcOrd="12" destOrd="0" presId="urn:microsoft.com/office/officeart/2008/layout/LinedList"/>
    <dgm:cxn modelId="{EA4AB895-A547-4036-A623-6B6624CC434C}" type="presParOf" srcId="{24AF2D5E-FF48-4558-867F-C5BD6ADF2963}" destId="{95D522BF-EDB3-4DC1-A03C-F86C02B4AC98}" srcOrd="13" destOrd="0" presId="urn:microsoft.com/office/officeart/2008/layout/LinedList"/>
    <dgm:cxn modelId="{D9466D63-C4A7-4D95-98D6-3F4AF47BF3C4}" type="presParOf" srcId="{95D522BF-EDB3-4DC1-A03C-F86C02B4AC98}" destId="{AE1C5CD4-FF39-4A56-83C9-C869C7C84424}" srcOrd="0" destOrd="0" presId="urn:microsoft.com/office/officeart/2008/layout/LinedList"/>
    <dgm:cxn modelId="{BD86FF64-E532-4BD7-B49B-64A9E1525020}" type="presParOf" srcId="{95D522BF-EDB3-4DC1-A03C-F86C02B4AC98}" destId="{357D5766-68E4-42A0-B7F5-43255CF785E3}" srcOrd="1" destOrd="0" presId="urn:microsoft.com/office/officeart/2008/layout/LinedList"/>
    <dgm:cxn modelId="{08C133A4-EA20-48E7-8147-04B756A53240}" type="presParOf" srcId="{357D5766-68E4-42A0-B7F5-43255CF785E3}" destId="{C5357D1E-AE51-4520-AAC7-D93DAC8E78D7}" srcOrd="0" destOrd="0" presId="urn:microsoft.com/office/officeart/2008/layout/LinedList"/>
    <dgm:cxn modelId="{C867DFE1-F7E9-4A38-AA9F-4D43DA05BC57}" type="presParOf" srcId="{357D5766-68E4-42A0-B7F5-43255CF785E3}" destId="{BD6FCD75-A1EA-493C-9F24-85F5582B0B95}" srcOrd="1" destOrd="0" presId="urn:microsoft.com/office/officeart/2008/layout/LinedList"/>
    <dgm:cxn modelId="{95171C46-C431-4028-BC90-1201BA6A13A0}" type="presParOf" srcId="{BD6FCD75-A1EA-493C-9F24-85F5582B0B95}" destId="{DAE11395-A38C-4350-9733-5BF4634BA15F}" srcOrd="0" destOrd="0" presId="urn:microsoft.com/office/officeart/2008/layout/LinedList"/>
    <dgm:cxn modelId="{3CA4C0D9-EA2E-4915-AA6D-5EC8BC81E42A}" type="presParOf" srcId="{BD6FCD75-A1EA-493C-9F24-85F5582B0B95}" destId="{1220BE3E-6A31-4847-87A8-7586B2B64774}" srcOrd="1" destOrd="0" presId="urn:microsoft.com/office/officeart/2008/layout/LinedList"/>
    <dgm:cxn modelId="{6988B652-8F64-4A2B-AB40-6B308F56B83C}" type="presParOf" srcId="{BD6FCD75-A1EA-493C-9F24-85F5582B0B95}" destId="{3C2C405F-4B10-4BBD-87B1-BB09EAFA9CCE}" srcOrd="2" destOrd="0" presId="urn:microsoft.com/office/officeart/2008/layout/LinedList"/>
    <dgm:cxn modelId="{BEB29F7E-0688-43A8-B271-670B26B56414}" type="presParOf" srcId="{357D5766-68E4-42A0-B7F5-43255CF785E3}" destId="{B231C4C9-7A87-4C91-B46E-B1F7EB8E8D8D}" srcOrd="2" destOrd="0" presId="urn:microsoft.com/office/officeart/2008/layout/LinedList"/>
    <dgm:cxn modelId="{0DE29775-FB6F-4434-B7B1-A006319D3927}" type="presParOf" srcId="{357D5766-68E4-42A0-B7F5-43255CF785E3}" destId="{63BF8F8C-3FEA-41FA-94A9-296FAE783C8F}" srcOrd="3" destOrd="0" presId="urn:microsoft.com/office/officeart/2008/layout/LinedList"/>
    <dgm:cxn modelId="{83E5BF1A-B974-4711-BD54-49C845893369}" type="presParOf" srcId="{357D5766-68E4-42A0-B7F5-43255CF785E3}" destId="{95F6E650-28B5-4DDB-805A-D5EE3F50416A}" srcOrd="4" destOrd="0" presId="urn:microsoft.com/office/officeart/2008/layout/LinedList"/>
    <dgm:cxn modelId="{6540BE6C-9058-43E3-B8DC-08521A2235BA}" type="presParOf" srcId="{95F6E650-28B5-4DDB-805A-D5EE3F50416A}" destId="{0E310910-4C43-4666-906B-3108201DAC0B}" srcOrd="0" destOrd="0" presId="urn:microsoft.com/office/officeart/2008/layout/LinedList"/>
    <dgm:cxn modelId="{F5A1618E-E14A-4590-AE34-B4BA12D22C5F}" type="presParOf" srcId="{95F6E650-28B5-4DDB-805A-D5EE3F50416A}" destId="{2317A537-3641-4589-BAEC-346BC412B2E5}" srcOrd="1" destOrd="0" presId="urn:microsoft.com/office/officeart/2008/layout/LinedList"/>
    <dgm:cxn modelId="{3F26895E-0D53-4F8E-9BA0-068EB4CDBA65}" type="presParOf" srcId="{95F6E650-28B5-4DDB-805A-D5EE3F50416A}" destId="{C655CE96-3ADF-4D48-926B-E7EE9216AE7D}" srcOrd="2" destOrd="0" presId="urn:microsoft.com/office/officeart/2008/layout/LinedList"/>
    <dgm:cxn modelId="{C01BAB5C-38B1-4233-887F-C375C7803187}" type="presParOf" srcId="{357D5766-68E4-42A0-B7F5-43255CF785E3}" destId="{B7540086-A1C4-4DE0-83AA-B2F13FA62DAA}" srcOrd="5" destOrd="0" presId="urn:microsoft.com/office/officeart/2008/layout/LinedList"/>
    <dgm:cxn modelId="{0FEDED49-6E2D-4B3E-9285-A3F757A179E9}" type="presParOf" srcId="{357D5766-68E4-42A0-B7F5-43255CF785E3}" destId="{6E62A7DE-D0CB-4C50-942C-AC1D6789862F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FFC76-1B0F-48FB-A75B-C20D2389107B}">
      <dsp:nvSpPr>
        <dsp:cNvPr id="0" name=""/>
        <dsp:cNvSpPr/>
      </dsp:nvSpPr>
      <dsp:spPr>
        <a:xfrm>
          <a:off x="1087" y="633066"/>
          <a:ext cx="2170834" cy="1125638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Constitución Política de los EUM (Artículo 6°)</a:t>
          </a:r>
          <a:endParaRPr lang="es-MX" sz="1200" kern="1200" dirty="0"/>
        </a:p>
      </dsp:txBody>
      <dsp:txXfrm>
        <a:off x="563906" y="633066"/>
        <a:ext cx="1045196" cy="1125638"/>
      </dsp:txXfrm>
    </dsp:sp>
    <dsp:sp modelId="{B74EFB45-1A19-40AB-9687-424A7D305881}">
      <dsp:nvSpPr>
        <dsp:cNvPr id="0" name=""/>
        <dsp:cNvSpPr/>
      </dsp:nvSpPr>
      <dsp:spPr>
        <a:xfrm>
          <a:off x="1889712" y="728745"/>
          <a:ext cx="1801792" cy="934279"/>
        </a:xfrm>
        <a:prstGeom prst="chevron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1917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Libertad de Expresión</a:t>
          </a:r>
          <a:endParaRPr lang="es-MX" sz="1200" kern="1200" dirty="0"/>
        </a:p>
      </dsp:txBody>
      <dsp:txXfrm>
        <a:off x="2356852" y="728745"/>
        <a:ext cx="867513" cy="934279"/>
      </dsp:txXfrm>
    </dsp:sp>
    <dsp:sp modelId="{2AAB7501-D1F7-4DFB-866E-42EC505691EA}">
      <dsp:nvSpPr>
        <dsp:cNvPr id="0" name=""/>
        <dsp:cNvSpPr/>
      </dsp:nvSpPr>
      <dsp:spPr>
        <a:xfrm>
          <a:off x="3439254" y="728745"/>
          <a:ext cx="1801792" cy="934279"/>
        </a:xfrm>
        <a:prstGeom prst="chevron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1977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Derecho a la Información</a:t>
          </a:r>
          <a:endParaRPr lang="es-MX" sz="1200" kern="1200" dirty="0"/>
        </a:p>
      </dsp:txBody>
      <dsp:txXfrm>
        <a:off x="3906394" y="728745"/>
        <a:ext cx="867513" cy="934279"/>
      </dsp:txXfrm>
    </dsp:sp>
    <dsp:sp modelId="{560FEDD0-E150-4DEE-BA39-B9BA9C1CC0FA}">
      <dsp:nvSpPr>
        <dsp:cNvPr id="0" name=""/>
        <dsp:cNvSpPr/>
      </dsp:nvSpPr>
      <dsp:spPr>
        <a:xfrm>
          <a:off x="4988795" y="728745"/>
          <a:ext cx="1801792" cy="934279"/>
        </a:xfrm>
        <a:prstGeom prst="chevron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2007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Principios y bases</a:t>
          </a:r>
          <a:endParaRPr lang="es-MX" sz="1200" kern="1200" dirty="0"/>
        </a:p>
      </dsp:txBody>
      <dsp:txXfrm>
        <a:off x="5455935" y="728745"/>
        <a:ext cx="867513" cy="934279"/>
      </dsp:txXfrm>
    </dsp:sp>
    <dsp:sp modelId="{C61B4631-465A-4DA1-961B-ACED62164E45}">
      <dsp:nvSpPr>
        <dsp:cNvPr id="0" name=""/>
        <dsp:cNvSpPr/>
      </dsp:nvSpPr>
      <dsp:spPr>
        <a:xfrm>
          <a:off x="6538337" y="728745"/>
          <a:ext cx="1801792" cy="934279"/>
        </a:xfrm>
        <a:prstGeom prst="chevron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2014   </a:t>
          </a:r>
        </a:p>
        <a:p>
          <a:pPr lvl="0" algn="ctr" defTabSz="4445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Reforma Constitucional en materia de transparencia y se dota de plena autonomía al Nuevo IFAI</a:t>
          </a:r>
          <a:endParaRPr lang="es-MX" sz="1000" kern="1200" dirty="0"/>
        </a:p>
      </dsp:txBody>
      <dsp:txXfrm>
        <a:off x="7005477" y="728745"/>
        <a:ext cx="867513" cy="934279"/>
      </dsp:txXfrm>
    </dsp:sp>
    <dsp:sp modelId="{32A0A1D3-F366-440D-8E20-75606A3E8259}">
      <dsp:nvSpPr>
        <dsp:cNvPr id="0" name=""/>
        <dsp:cNvSpPr/>
      </dsp:nvSpPr>
      <dsp:spPr>
        <a:xfrm>
          <a:off x="1087" y="1880271"/>
          <a:ext cx="2170834" cy="86833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Leyes de Transparencia en México</a:t>
          </a:r>
          <a:endParaRPr lang="es-MX" sz="1200" kern="1200" dirty="0"/>
        </a:p>
      </dsp:txBody>
      <dsp:txXfrm>
        <a:off x="435254" y="1880271"/>
        <a:ext cx="1302501" cy="868333"/>
      </dsp:txXfrm>
    </dsp:sp>
    <dsp:sp modelId="{967416AF-ADF5-4590-A359-D70556A2B2DA}">
      <dsp:nvSpPr>
        <dsp:cNvPr id="0" name=""/>
        <dsp:cNvSpPr/>
      </dsp:nvSpPr>
      <dsp:spPr>
        <a:xfrm>
          <a:off x="1954112" y="1954079"/>
          <a:ext cx="1801792" cy="720716"/>
        </a:xfrm>
        <a:prstGeom prst="chevron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2002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 LFTAIPG</a:t>
          </a:r>
          <a:endParaRPr lang="es-MX" sz="1200" kern="1200" dirty="0"/>
        </a:p>
      </dsp:txBody>
      <dsp:txXfrm>
        <a:off x="2314470" y="1954079"/>
        <a:ext cx="1081076" cy="720716"/>
      </dsp:txXfrm>
    </dsp:sp>
    <dsp:sp modelId="{1A494184-25EA-432F-B3A7-D52C260697EE}">
      <dsp:nvSpPr>
        <dsp:cNvPr id="0" name=""/>
        <dsp:cNvSpPr/>
      </dsp:nvSpPr>
      <dsp:spPr>
        <a:xfrm>
          <a:off x="3555173" y="1954079"/>
          <a:ext cx="1801792" cy="720716"/>
        </a:xfrm>
        <a:prstGeom prst="chevron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2003-2010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/>
            <a:t>Publicación de leyes estatales </a:t>
          </a:r>
          <a:endParaRPr lang="es-MX" sz="1200" kern="1200" dirty="0"/>
        </a:p>
      </dsp:txBody>
      <dsp:txXfrm>
        <a:off x="3915531" y="1954079"/>
        <a:ext cx="1081076" cy="720716"/>
      </dsp:txXfrm>
    </dsp:sp>
    <dsp:sp modelId="{AAFFCCD7-23DF-495B-B95C-57802571BD27}">
      <dsp:nvSpPr>
        <dsp:cNvPr id="0" name=""/>
        <dsp:cNvSpPr/>
      </dsp:nvSpPr>
      <dsp:spPr>
        <a:xfrm>
          <a:off x="1087" y="2870171"/>
          <a:ext cx="2170834" cy="86833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Órganos Garantes en México</a:t>
          </a:r>
          <a:endParaRPr lang="es-MX" sz="1200" kern="1200" dirty="0"/>
        </a:p>
      </dsp:txBody>
      <dsp:txXfrm>
        <a:off x="435254" y="2870171"/>
        <a:ext cx="1302501" cy="868333"/>
      </dsp:txXfrm>
    </dsp:sp>
    <dsp:sp modelId="{E670032E-9069-4ADE-BB89-682E799373DC}">
      <dsp:nvSpPr>
        <dsp:cNvPr id="0" name=""/>
        <dsp:cNvSpPr/>
      </dsp:nvSpPr>
      <dsp:spPr>
        <a:xfrm>
          <a:off x="1889712" y="2894715"/>
          <a:ext cx="1801792" cy="819246"/>
        </a:xfrm>
        <a:prstGeom prst="chevron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2003            Instituto Federal de Acceso a la Información</a:t>
          </a:r>
          <a:endParaRPr lang="es-MX" sz="1200" kern="1200" dirty="0"/>
        </a:p>
      </dsp:txBody>
      <dsp:txXfrm>
        <a:off x="2299335" y="2894715"/>
        <a:ext cx="982546" cy="819246"/>
      </dsp:txXfrm>
    </dsp:sp>
    <dsp:sp modelId="{909FF755-07AF-4888-A1E7-B8301C891BD2}">
      <dsp:nvSpPr>
        <dsp:cNvPr id="0" name=""/>
        <dsp:cNvSpPr/>
      </dsp:nvSpPr>
      <dsp:spPr>
        <a:xfrm>
          <a:off x="3439254" y="2881836"/>
          <a:ext cx="1801792" cy="845004"/>
        </a:xfrm>
        <a:prstGeom prst="chevron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2003-2010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Creación de órganos garantes estatales</a:t>
          </a:r>
          <a:endParaRPr lang="es-MX" sz="1200" kern="1200" dirty="0"/>
        </a:p>
      </dsp:txBody>
      <dsp:txXfrm>
        <a:off x="3861756" y="2881836"/>
        <a:ext cx="956788" cy="845004"/>
      </dsp:txXfrm>
    </dsp:sp>
    <dsp:sp modelId="{5AE87389-2231-41F5-98C9-5F36BD824D33}">
      <dsp:nvSpPr>
        <dsp:cNvPr id="0" name=""/>
        <dsp:cNvSpPr/>
      </dsp:nvSpPr>
      <dsp:spPr>
        <a:xfrm>
          <a:off x="4988795" y="2881836"/>
          <a:ext cx="1801792" cy="845004"/>
        </a:xfrm>
        <a:prstGeom prst="chevron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2014 Autonomía constitucional del IFAI</a:t>
          </a:r>
          <a:endParaRPr lang="es-MX" sz="1200" kern="1200" dirty="0"/>
        </a:p>
      </dsp:txBody>
      <dsp:txXfrm>
        <a:off x="5411297" y="2881836"/>
        <a:ext cx="956788" cy="845004"/>
      </dsp:txXfrm>
    </dsp:sp>
    <dsp:sp modelId="{F0242C71-58B0-41C1-869C-6BFEAE45141A}">
      <dsp:nvSpPr>
        <dsp:cNvPr id="0" name=""/>
        <dsp:cNvSpPr/>
      </dsp:nvSpPr>
      <dsp:spPr>
        <a:xfrm>
          <a:off x="1087" y="3860072"/>
          <a:ext cx="2170834" cy="86833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Ley General en materia de Transparencia.</a:t>
          </a:r>
          <a:endParaRPr lang="es-MX" sz="1200" kern="1200" dirty="0"/>
        </a:p>
      </dsp:txBody>
      <dsp:txXfrm>
        <a:off x="435254" y="3860072"/>
        <a:ext cx="1302501" cy="868333"/>
      </dsp:txXfrm>
    </dsp:sp>
    <dsp:sp modelId="{C2E4A3AD-5645-421D-B3A3-94B78F39CF51}">
      <dsp:nvSpPr>
        <dsp:cNvPr id="0" name=""/>
        <dsp:cNvSpPr/>
      </dsp:nvSpPr>
      <dsp:spPr>
        <a:xfrm>
          <a:off x="1889712" y="3873509"/>
          <a:ext cx="1801792" cy="841458"/>
        </a:xfrm>
        <a:prstGeom prst="chevron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2015</a:t>
          </a:r>
        </a:p>
      </dsp:txBody>
      <dsp:txXfrm>
        <a:off x="2310441" y="3873509"/>
        <a:ext cx="960334" cy="8414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3485D8-49FC-4B8F-A162-0E5C7BD836D4}">
      <dsp:nvSpPr>
        <dsp:cNvPr id="0" name=""/>
        <dsp:cNvSpPr/>
      </dsp:nvSpPr>
      <dsp:spPr>
        <a:xfrm>
          <a:off x="3779553" y="2554426"/>
          <a:ext cx="2086011" cy="1860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50000"/>
              <a:hueOff val="-209434"/>
              <a:satOff val="-6337"/>
              <a:lumOff val="416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dirty="0" smtClean="0">
              <a:latin typeface="Helvetica" panose="020B0604020202020204" pitchFamily="34" charset="0"/>
              <a:cs typeface="Helvetica" panose="020B0604020202020204" pitchFamily="34" charset="0"/>
            </a:rPr>
            <a:t>Recursos de revisión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Estándares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Recomendaciones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Criterios, lineamientos, y estándares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CAS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Procesos  (mejora)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4446218" y="3060329"/>
        <a:ext cx="1378484" cy="1313397"/>
      </dsp:txXfrm>
    </dsp:sp>
    <dsp:sp modelId="{D60F7263-1BB4-4042-9110-F89AC98478B4}">
      <dsp:nvSpPr>
        <dsp:cNvPr id="0" name=""/>
        <dsp:cNvSpPr/>
      </dsp:nvSpPr>
      <dsp:spPr>
        <a:xfrm>
          <a:off x="0" y="2649704"/>
          <a:ext cx="2086011" cy="16696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50000"/>
              <a:hueOff val="-104717"/>
              <a:satOff val="-3169"/>
              <a:lumOff val="208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Infomex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Solicitudes por modalidad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Nuevas modalidades de solicitud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CAS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Procesos (mejora)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36676" y="3103782"/>
        <a:ext cx="1386856" cy="1178852"/>
      </dsp:txXfrm>
    </dsp:sp>
    <dsp:sp modelId="{4CF1DAC3-0DA7-46EC-A27C-67EDE503B45B}">
      <dsp:nvSpPr>
        <dsp:cNvPr id="0" name=""/>
        <dsp:cNvSpPr/>
      </dsp:nvSpPr>
      <dsp:spPr>
        <a:xfrm>
          <a:off x="3779553" y="-62556"/>
          <a:ext cx="2086011" cy="1351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50000"/>
              <a:hueOff val="-104717"/>
              <a:satOff val="-3169"/>
              <a:lumOff val="208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Métricas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Evaluación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Atención a denuncia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Recomendaciones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Criterios, lineamientos y estándares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4435039" y="-32873"/>
        <a:ext cx="1400842" cy="954081"/>
      </dsp:txXfrm>
    </dsp:sp>
    <dsp:sp modelId="{F8BF3919-FC3A-4589-BC1E-040BCF077419}">
      <dsp:nvSpPr>
        <dsp:cNvPr id="0" name=""/>
        <dsp:cNvSpPr/>
      </dsp:nvSpPr>
      <dsp:spPr>
        <a:xfrm>
          <a:off x="0" y="-6"/>
          <a:ext cx="2086011" cy="13512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dirty="0" smtClean="0">
              <a:latin typeface="Helvetica" panose="020B0604020202020204" pitchFamily="34" charset="0"/>
              <a:cs typeface="Helvetica" panose="020B0604020202020204" pitchFamily="34" charset="0"/>
            </a:rPr>
            <a:t>POT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dirty="0" smtClean="0">
              <a:latin typeface="Helvetica" panose="020B0604020202020204" pitchFamily="34" charset="0"/>
              <a:cs typeface="Helvetica" panose="020B0604020202020204" pitchFamily="34" charset="0"/>
            </a:rPr>
            <a:t>Nuevos sujetos y obligaciones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Nuevos mecanismos de acceso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CAS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00" kern="1200" smtClean="0">
              <a:latin typeface="Helvetica" panose="020B0604020202020204" pitchFamily="34" charset="0"/>
              <a:cs typeface="Helvetica" panose="020B0604020202020204" pitchFamily="34" charset="0"/>
            </a:rPr>
            <a:t>Procesos (mejora)</a:t>
          </a:r>
          <a:endParaRPr lang="es-MX" sz="1000" kern="1200" dirty="0"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29683" y="29677"/>
        <a:ext cx="1400842" cy="954081"/>
      </dsp:txXfrm>
    </dsp:sp>
    <dsp:sp modelId="{63975ECF-DBB8-4915-BFFB-506B3C32BF49}">
      <dsp:nvSpPr>
        <dsp:cNvPr id="0" name=""/>
        <dsp:cNvSpPr/>
      </dsp:nvSpPr>
      <dsp:spPr>
        <a:xfrm>
          <a:off x="1062128" y="305361"/>
          <a:ext cx="1828427" cy="1828427"/>
        </a:xfrm>
        <a:prstGeom prst="pieWedge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latin typeface="Helvetica" panose="020B0604020202020204" pitchFamily="34" charset="0"/>
              <a:cs typeface="Helvetica" panose="020B0604020202020204" pitchFamily="34" charset="0"/>
            </a:rPr>
            <a:t>Información pública de oficio</a:t>
          </a:r>
          <a:endParaRPr lang="es-MX" sz="1400" b="1" kern="1200" dirty="0"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1597662" y="840895"/>
        <a:ext cx="1292893" cy="1292893"/>
      </dsp:txXfrm>
    </dsp:sp>
    <dsp:sp modelId="{987FE145-E36F-4010-B02C-249B2B0B215E}">
      <dsp:nvSpPr>
        <dsp:cNvPr id="0" name=""/>
        <dsp:cNvSpPr/>
      </dsp:nvSpPr>
      <dsp:spPr>
        <a:xfrm rot="5400000">
          <a:off x="2975009" y="305361"/>
          <a:ext cx="1828427" cy="1828427"/>
        </a:xfrm>
        <a:prstGeom prst="pieWedge">
          <a:avLst/>
        </a:prstGeom>
        <a:solidFill>
          <a:schemeClr val="accent4">
            <a:shade val="50000"/>
            <a:hueOff val="-104717"/>
            <a:satOff val="-3169"/>
            <a:lumOff val="208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latin typeface="Helvetica" panose="020B0604020202020204" pitchFamily="34" charset="0"/>
              <a:cs typeface="Helvetica" panose="020B0604020202020204" pitchFamily="34" charset="0"/>
            </a:rPr>
            <a:t>Evaluación y control de la información pública</a:t>
          </a:r>
          <a:endParaRPr lang="es-MX" sz="1400" b="1" kern="1200" dirty="0"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 rot="-5400000">
        <a:off x="2975009" y="840895"/>
        <a:ext cx="1292893" cy="1292893"/>
      </dsp:txXfrm>
    </dsp:sp>
    <dsp:sp modelId="{DD149527-E0A6-4427-9E23-627F076B19E9}">
      <dsp:nvSpPr>
        <dsp:cNvPr id="0" name=""/>
        <dsp:cNvSpPr/>
      </dsp:nvSpPr>
      <dsp:spPr>
        <a:xfrm rot="10800000">
          <a:off x="2975009" y="2218242"/>
          <a:ext cx="1828427" cy="1828427"/>
        </a:xfrm>
        <a:prstGeom prst="pieWedge">
          <a:avLst/>
        </a:prstGeom>
        <a:solidFill>
          <a:schemeClr val="accent4">
            <a:shade val="50000"/>
            <a:hueOff val="-209434"/>
            <a:satOff val="-6337"/>
            <a:lumOff val="416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latin typeface="Helvetica" panose="020B0604020202020204" pitchFamily="34" charset="0"/>
              <a:cs typeface="Helvetica" panose="020B0604020202020204" pitchFamily="34" charset="0"/>
            </a:rPr>
            <a:t>Recursos de revisión</a:t>
          </a:r>
          <a:endParaRPr lang="es-MX" sz="1400" b="1" kern="1200" dirty="0"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 rot="10800000">
        <a:off x="2975009" y="2218242"/>
        <a:ext cx="1292893" cy="1292893"/>
      </dsp:txXfrm>
    </dsp:sp>
    <dsp:sp modelId="{493BFF8A-3D82-43BB-9CE2-0FF65AF078BA}">
      <dsp:nvSpPr>
        <dsp:cNvPr id="0" name=""/>
        <dsp:cNvSpPr/>
      </dsp:nvSpPr>
      <dsp:spPr>
        <a:xfrm rot="16200000">
          <a:off x="1062128" y="2218242"/>
          <a:ext cx="1828427" cy="1828427"/>
        </a:xfrm>
        <a:prstGeom prst="pieWedge">
          <a:avLst/>
        </a:prstGeom>
        <a:solidFill>
          <a:schemeClr val="accent4">
            <a:shade val="50000"/>
            <a:hueOff val="-104717"/>
            <a:satOff val="-3169"/>
            <a:lumOff val="208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latin typeface="Helvetica" panose="020B0604020202020204" pitchFamily="34" charset="0"/>
              <a:cs typeface="Helvetica" panose="020B0604020202020204" pitchFamily="34" charset="0"/>
            </a:rPr>
            <a:t>Solicitudes de información</a:t>
          </a:r>
          <a:endParaRPr lang="es-MX" sz="1400" b="1" kern="1200" dirty="0"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 rot="5400000">
        <a:off x="1597662" y="2218242"/>
        <a:ext cx="1292893" cy="1292893"/>
      </dsp:txXfrm>
    </dsp:sp>
    <dsp:sp modelId="{A36877A1-6353-422B-AE80-5CF96E83E585}">
      <dsp:nvSpPr>
        <dsp:cNvPr id="0" name=""/>
        <dsp:cNvSpPr/>
      </dsp:nvSpPr>
      <dsp:spPr>
        <a:xfrm flipH="1">
          <a:off x="2618985" y="4297823"/>
          <a:ext cx="382538" cy="44360"/>
        </a:xfrm>
        <a:prstGeom prst="circularArrow">
          <a:avLst/>
        </a:prstGeom>
        <a:solidFill>
          <a:schemeClr val="accent4"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510BA3-FA1B-4A10-9B28-3EE136465FF7}">
      <dsp:nvSpPr>
        <dsp:cNvPr id="0" name=""/>
        <dsp:cNvSpPr/>
      </dsp:nvSpPr>
      <dsp:spPr>
        <a:xfrm rot="10800000">
          <a:off x="2844748" y="4329851"/>
          <a:ext cx="208806" cy="44360"/>
        </a:xfrm>
        <a:prstGeom prst="circularArrow">
          <a:avLst/>
        </a:prstGeom>
        <a:solidFill>
          <a:schemeClr val="accent4"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D6D94D-52B5-4ED7-A2E5-B16D11F4C262}">
      <dsp:nvSpPr>
        <dsp:cNvPr id="0" name=""/>
        <dsp:cNvSpPr/>
      </dsp:nvSpPr>
      <dsp:spPr>
        <a:xfrm>
          <a:off x="0" y="622"/>
          <a:ext cx="85606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514425-80D0-447B-B020-E04488921018}">
      <dsp:nvSpPr>
        <dsp:cNvPr id="0" name=""/>
        <dsp:cNvSpPr/>
      </dsp:nvSpPr>
      <dsp:spPr>
        <a:xfrm>
          <a:off x="0" y="622"/>
          <a:ext cx="1712135" cy="728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>
              <a:latin typeface="Arial" panose="020B0604020202020204" pitchFamily="34" charset="0"/>
              <a:cs typeface="Arial" panose="020B0604020202020204" pitchFamily="34" charset="0"/>
            </a:rPr>
            <a:t>Federal:</a:t>
          </a:r>
          <a:endParaRPr lang="es-MX" sz="1600" kern="1200" dirty="0"/>
        </a:p>
      </dsp:txBody>
      <dsp:txXfrm>
        <a:off x="0" y="622"/>
        <a:ext cx="1712135" cy="728164"/>
      </dsp:txXfrm>
    </dsp:sp>
    <dsp:sp modelId="{06A852BD-4A72-4F02-8EF0-E4A28B824075}">
      <dsp:nvSpPr>
        <dsp:cNvPr id="0" name=""/>
        <dsp:cNvSpPr/>
      </dsp:nvSpPr>
      <dsp:spPr>
        <a:xfrm>
          <a:off x="1241445" y="35519"/>
          <a:ext cx="6720129" cy="338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>
              <a:latin typeface="Arial" panose="020B0604020202020204" pitchFamily="34" charset="0"/>
              <a:cs typeface="Arial" panose="020B0604020202020204" pitchFamily="34" charset="0"/>
            </a:rPr>
            <a:t>Infomex Federal</a:t>
          </a:r>
          <a:endParaRPr lang="es-MX" sz="1600" kern="1200" dirty="0"/>
        </a:p>
      </dsp:txBody>
      <dsp:txXfrm>
        <a:off x="1241445" y="35519"/>
        <a:ext cx="6720129" cy="338482"/>
      </dsp:txXfrm>
    </dsp:sp>
    <dsp:sp modelId="{07AF3D33-3118-476C-991C-9C503D9916F5}">
      <dsp:nvSpPr>
        <dsp:cNvPr id="0" name=""/>
        <dsp:cNvSpPr/>
      </dsp:nvSpPr>
      <dsp:spPr>
        <a:xfrm>
          <a:off x="1712135" y="356028"/>
          <a:ext cx="684854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A3445E-54D1-4F5A-B2E0-6CD8A2C3473D}">
      <dsp:nvSpPr>
        <dsp:cNvPr id="0" name=""/>
        <dsp:cNvSpPr/>
      </dsp:nvSpPr>
      <dsp:spPr>
        <a:xfrm>
          <a:off x="1241445" y="390926"/>
          <a:ext cx="6720129" cy="338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>
              <a:latin typeface="Arial" panose="020B0604020202020204" pitchFamily="34" charset="0"/>
              <a:cs typeface="Arial" panose="020B0604020202020204" pitchFamily="34" charset="0"/>
            </a:rPr>
            <a:t>Portal de Obligaciones de Transparencia del Poder Ejecutivo Federal</a:t>
          </a:r>
          <a:endParaRPr lang="es-MX" sz="1600" kern="1200" dirty="0"/>
        </a:p>
      </dsp:txBody>
      <dsp:txXfrm>
        <a:off x="1241445" y="390926"/>
        <a:ext cx="6720129" cy="338482"/>
      </dsp:txXfrm>
    </dsp:sp>
    <dsp:sp modelId="{07C6422D-C29F-45CE-9AF4-1F384BEC6E4A}">
      <dsp:nvSpPr>
        <dsp:cNvPr id="0" name=""/>
        <dsp:cNvSpPr/>
      </dsp:nvSpPr>
      <dsp:spPr>
        <a:xfrm>
          <a:off x="1712135" y="711435"/>
          <a:ext cx="684854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2CCBD0-9E64-4141-ACB9-4E9F9E809712}">
      <dsp:nvSpPr>
        <dsp:cNvPr id="0" name=""/>
        <dsp:cNvSpPr/>
      </dsp:nvSpPr>
      <dsp:spPr>
        <a:xfrm>
          <a:off x="0" y="728786"/>
          <a:ext cx="85606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E8C95E-1876-4C6A-B7A6-AFD95F1D47D8}">
      <dsp:nvSpPr>
        <dsp:cNvPr id="0" name=""/>
        <dsp:cNvSpPr/>
      </dsp:nvSpPr>
      <dsp:spPr>
        <a:xfrm>
          <a:off x="0" y="728786"/>
          <a:ext cx="1712135" cy="728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>
              <a:latin typeface="Arial" panose="020B0604020202020204" pitchFamily="34" charset="0"/>
              <a:cs typeface="Arial" panose="020B0604020202020204" pitchFamily="34" charset="0"/>
            </a:rPr>
            <a:t>Durango:</a:t>
          </a:r>
          <a:endParaRPr lang="pt-B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728786"/>
        <a:ext cx="1712135" cy="728164"/>
      </dsp:txXfrm>
    </dsp:sp>
    <dsp:sp modelId="{6C8288E8-2128-4486-81B5-594075CA56A4}">
      <dsp:nvSpPr>
        <dsp:cNvPr id="0" name=""/>
        <dsp:cNvSpPr/>
      </dsp:nvSpPr>
      <dsp:spPr>
        <a:xfrm>
          <a:off x="1241445" y="763683"/>
          <a:ext cx="6720129" cy="338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>
              <a:latin typeface="Arial" panose="020B0604020202020204" pitchFamily="34" charset="0"/>
              <a:cs typeface="Arial" panose="020B0604020202020204" pitchFamily="34" charset="0"/>
            </a:rPr>
            <a:t>Infomex Durango </a:t>
          </a:r>
          <a:endParaRPr lang="pt-B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1445" y="763683"/>
        <a:ext cx="6720129" cy="338482"/>
      </dsp:txXfrm>
    </dsp:sp>
    <dsp:sp modelId="{4DCA9706-180F-418E-9BC0-4222CE636DE2}">
      <dsp:nvSpPr>
        <dsp:cNvPr id="0" name=""/>
        <dsp:cNvSpPr/>
      </dsp:nvSpPr>
      <dsp:spPr>
        <a:xfrm>
          <a:off x="1712135" y="1084193"/>
          <a:ext cx="684854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2EDD73-16B5-4F7F-87A0-335B7A22F847}">
      <dsp:nvSpPr>
        <dsp:cNvPr id="0" name=""/>
        <dsp:cNvSpPr/>
      </dsp:nvSpPr>
      <dsp:spPr>
        <a:xfrm>
          <a:off x="1241445" y="1119090"/>
          <a:ext cx="6720129" cy="338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>
              <a:latin typeface="Arial" panose="020B0604020202020204" pitchFamily="34" charset="0"/>
              <a:cs typeface="Arial" panose="020B0604020202020204" pitchFamily="34" charset="0"/>
            </a:rPr>
            <a:t>Portal de Transparencia del Poder Ejecutivo del Estado</a:t>
          </a:r>
          <a:endParaRPr lang="pt-B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1445" y="1119090"/>
        <a:ext cx="6720129" cy="338482"/>
      </dsp:txXfrm>
    </dsp:sp>
    <dsp:sp modelId="{D5029B1A-E523-4791-9B6E-1E7EA1155C2C}">
      <dsp:nvSpPr>
        <dsp:cNvPr id="0" name=""/>
        <dsp:cNvSpPr/>
      </dsp:nvSpPr>
      <dsp:spPr>
        <a:xfrm>
          <a:off x="1712135" y="1439599"/>
          <a:ext cx="684854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6504CA-7DDE-445E-9B4D-28FA450178CD}">
      <dsp:nvSpPr>
        <dsp:cNvPr id="0" name=""/>
        <dsp:cNvSpPr/>
      </dsp:nvSpPr>
      <dsp:spPr>
        <a:xfrm>
          <a:off x="0" y="1456950"/>
          <a:ext cx="85606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65172F-E648-408A-9287-DE7E0D594905}">
      <dsp:nvSpPr>
        <dsp:cNvPr id="0" name=""/>
        <dsp:cNvSpPr/>
      </dsp:nvSpPr>
      <dsp:spPr>
        <a:xfrm>
          <a:off x="0" y="1456950"/>
          <a:ext cx="1712135" cy="728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>
              <a:latin typeface="Arial" panose="020B0604020202020204" pitchFamily="34" charset="0"/>
              <a:cs typeface="Arial" panose="020B0604020202020204" pitchFamily="34" charset="0"/>
            </a:rPr>
            <a:t>Oaxaca:</a:t>
          </a:r>
          <a:endParaRPr lang="pt-B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456950"/>
        <a:ext cx="1712135" cy="728164"/>
      </dsp:txXfrm>
    </dsp:sp>
    <dsp:sp modelId="{93E9D496-A12F-4CEA-9A9D-6404B808899D}">
      <dsp:nvSpPr>
        <dsp:cNvPr id="0" name=""/>
        <dsp:cNvSpPr/>
      </dsp:nvSpPr>
      <dsp:spPr>
        <a:xfrm>
          <a:off x="1241445" y="1491847"/>
          <a:ext cx="6720129" cy="338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>
              <a:latin typeface="Arial" panose="020B0604020202020204" pitchFamily="34" charset="0"/>
              <a:cs typeface="Arial" panose="020B0604020202020204" pitchFamily="34" charset="0"/>
            </a:rPr>
            <a:t>Sistema Electrónico de Acceso a la Información Publica de Oaxaca; </a:t>
          </a:r>
          <a:endParaRPr lang="pt-B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1445" y="1491847"/>
        <a:ext cx="6720129" cy="338482"/>
      </dsp:txXfrm>
    </dsp:sp>
    <dsp:sp modelId="{7B63CEC8-15F6-4C40-AA99-D2481AFFF122}">
      <dsp:nvSpPr>
        <dsp:cNvPr id="0" name=""/>
        <dsp:cNvSpPr/>
      </dsp:nvSpPr>
      <dsp:spPr>
        <a:xfrm>
          <a:off x="1712135" y="1812357"/>
          <a:ext cx="684854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C73674-EDB4-464E-90F0-FF1AED1CEC2A}">
      <dsp:nvSpPr>
        <dsp:cNvPr id="0" name=""/>
        <dsp:cNvSpPr/>
      </dsp:nvSpPr>
      <dsp:spPr>
        <a:xfrm>
          <a:off x="1241445" y="1847254"/>
          <a:ext cx="6720129" cy="338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>
              <a:latin typeface="Arial" panose="020B0604020202020204" pitchFamily="34" charset="0"/>
              <a:cs typeface="Arial" panose="020B0604020202020204" pitchFamily="34" charset="0"/>
            </a:rPr>
            <a:t>Diversos Portales de Transparencia</a:t>
          </a:r>
          <a:endParaRPr lang="pt-B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1445" y="1847254"/>
        <a:ext cx="6720129" cy="338482"/>
      </dsp:txXfrm>
    </dsp:sp>
    <dsp:sp modelId="{DAE02555-8411-4064-B975-39A3B0F7759E}">
      <dsp:nvSpPr>
        <dsp:cNvPr id="0" name=""/>
        <dsp:cNvSpPr/>
      </dsp:nvSpPr>
      <dsp:spPr>
        <a:xfrm>
          <a:off x="1712135" y="2167763"/>
          <a:ext cx="684854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86551D-0F96-44ED-8EAC-A1E29509739C}">
      <dsp:nvSpPr>
        <dsp:cNvPr id="0" name=""/>
        <dsp:cNvSpPr/>
      </dsp:nvSpPr>
      <dsp:spPr>
        <a:xfrm>
          <a:off x="0" y="2185114"/>
          <a:ext cx="85606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EDD084-EE7F-4D79-82E1-0F667C47729F}">
      <dsp:nvSpPr>
        <dsp:cNvPr id="0" name=""/>
        <dsp:cNvSpPr/>
      </dsp:nvSpPr>
      <dsp:spPr>
        <a:xfrm>
          <a:off x="0" y="2185114"/>
          <a:ext cx="1712135" cy="728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>
              <a:latin typeface="Arial" panose="020B0604020202020204" pitchFamily="34" charset="0"/>
              <a:cs typeface="Arial" panose="020B0604020202020204" pitchFamily="34" charset="0"/>
            </a:rPr>
            <a:t>Morelos:</a:t>
          </a:r>
          <a:endParaRPr lang="pt-B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185114"/>
        <a:ext cx="1712135" cy="728164"/>
      </dsp:txXfrm>
    </dsp:sp>
    <dsp:sp modelId="{66B13BC3-10D8-422B-A4CD-BC395B8281B5}">
      <dsp:nvSpPr>
        <dsp:cNvPr id="0" name=""/>
        <dsp:cNvSpPr/>
      </dsp:nvSpPr>
      <dsp:spPr>
        <a:xfrm>
          <a:off x="1241445" y="2220012"/>
          <a:ext cx="6720129" cy="338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>
              <a:latin typeface="Arial" panose="020B0604020202020204" pitchFamily="34" charset="0"/>
              <a:cs typeface="Arial" panose="020B0604020202020204" pitchFamily="34" charset="0"/>
            </a:rPr>
            <a:t>Infomex Morelos </a:t>
          </a:r>
          <a:endParaRPr lang="pt-B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1445" y="2220012"/>
        <a:ext cx="6720129" cy="338482"/>
      </dsp:txXfrm>
    </dsp:sp>
    <dsp:sp modelId="{E6DA9FA4-64A7-4272-B0C3-2DFE760EF035}">
      <dsp:nvSpPr>
        <dsp:cNvPr id="0" name=""/>
        <dsp:cNvSpPr/>
      </dsp:nvSpPr>
      <dsp:spPr>
        <a:xfrm>
          <a:off x="1712135" y="2540521"/>
          <a:ext cx="684854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015CB2-BB37-4DF9-9986-0B9ECC9F734A}">
      <dsp:nvSpPr>
        <dsp:cNvPr id="0" name=""/>
        <dsp:cNvSpPr/>
      </dsp:nvSpPr>
      <dsp:spPr>
        <a:xfrm>
          <a:off x="1241445" y="2575418"/>
          <a:ext cx="6720129" cy="338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>
              <a:latin typeface="Arial" panose="020B0604020202020204" pitchFamily="34" charset="0"/>
              <a:cs typeface="Arial" panose="020B0604020202020204" pitchFamily="34" charset="0"/>
            </a:rPr>
            <a:t>Transparencia Morelos distintos poderes, ámbitos y partidos políticos</a:t>
          </a:r>
          <a:endParaRPr lang="pt-B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1445" y="2575418"/>
        <a:ext cx="6720129" cy="338482"/>
      </dsp:txXfrm>
    </dsp:sp>
    <dsp:sp modelId="{FACA57E8-39E9-40E4-BF18-D3329D3C01AA}">
      <dsp:nvSpPr>
        <dsp:cNvPr id="0" name=""/>
        <dsp:cNvSpPr/>
      </dsp:nvSpPr>
      <dsp:spPr>
        <a:xfrm>
          <a:off x="1712135" y="2895927"/>
          <a:ext cx="684854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C8DB65-CF43-4858-BBC6-8CBBAF766355}">
      <dsp:nvSpPr>
        <dsp:cNvPr id="0" name=""/>
        <dsp:cNvSpPr/>
      </dsp:nvSpPr>
      <dsp:spPr>
        <a:xfrm>
          <a:off x="0" y="2913278"/>
          <a:ext cx="85606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85EA38-4337-4A4B-99B2-652126872235}">
      <dsp:nvSpPr>
        <dsp:cNvPr id="0" name=""/>
        <dsp:cNvSpPr/>
      </dsp:nvSpPr>
      <dsp:spPr>
        <a:xfrm>
          <a:off x="0" y="2913278"/>
          <a:ext cx="1712135" cy="728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>
              <a:latin typeface="Arial" panose="020B0604020202020204" pitchFamily="34" charset="0"/>
              <a:cs typeface="Arial" panose="020B0604020202020204" pitchFamily="34" charset="0"/>
            </a:rPr>
            <a:t>Veracruz:</a:t>
          </a:r>
          <a:endParaRPr lang="pt-BR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913278"/>
        <a:ext cx="1712135" cy="728164"/>
      </dsp:txXfrm>
    </dsp:sp>
    <dsp:sp modelId="{4D10DF51-B0D8-43C4-8383-F8EC903B79A8}">
      <dsp:nvSpPr>
        <dsp:cNvPr id="0" name=""/>
        <dsp:cNvSpPr/>
      </dsp:nvSpPr>
      <dsp:spPr>
        <a:xfrm>
          <a:off x="1241445" y="2948176"/>
          <a:ext cx="6720129" cy="338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>
              <a:latin typeface="Arial" panose="020B0604020202020204" pitchFamily="34" charset="0"/>
              <a:cs typeface="Arial" panose="020B0604020202020204" pitchFamily="34" charset="0"/>
            </a:rPr>
            <a:t>Infomex Veracruz</a:t>
          </a:r>
          <a:endParaRPr lang="pt-BR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1445" y="2948176"/>
        <a:ext cx="6720129" cy="338482"/>
      </dsp:txXfrm>
    </dsp:sp>
    <dsp:sp modelId="{AAFB0E8B-FC69-416F-A341-674E6E77DEC9}">
      <dsp:nvSpPr>
        <dsp:cNvPr id="0" name=""/>
        <dsp:cNvSpPr/>
      </dsp:nvSpPr>
      <dsp:spPr>
        <a:xfrm>
          <a:off x="1712135" y="3268685"/>
          <a:ext cx="684854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4FB79C-E29F-4C8B-8C26-1C15183BA93A}">
      <dsp:nvSpPr>
        <dsp:cNvPr id="0" name=""/>
        <dsp:cNvSpPr/>
      </dsp:nvSpPr>
      <dsp:spPr>
        <a:xfrm>
          <a:off x="1241445" y="3303582"/>
          <a:ext cx="6720129" cy="338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>
              <a:latin typeface="Arial" panose="020B0604020202020204" pitchFamily="34" charset="0"/>
              <a:cs typeface="Arial" panose="020B0604020202020204" pitchFamily="34" charset="0"/>
            </a:rPr>
            <a:t> Portal de Transparencia del Poder Ejecutivo</a:t>
          </a:r>
          <a:endParaRPr lang="pt-BR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1445" y="3303582"/>
        <a:ext cx="6720129" cy="338482"/>
      </dsp:txXfrm>
    </dsp:sp>
    <dsp:sp modelId="{F91A9161-A9EE-4066-964D-509E6161052E}">
      <dsp:nvSpPr>
        <dsp:cNvPr id="0" name=""/>
        <dsp:cNvSpPr/>
      </dsp:nvSpPr>
      <dsp:spPr>
        <a:xfrm>
          <a:off x="1712135" y="3624091"/>
          <a:ext cx="684854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57093C-93CE-43B2-B7E6-458F357D224A}">
      <dsp:nvSpPr>
        <dsp:cNvPr id="0" name=""/>
        <dsp:cNvSpPr/>
      </dsp:nvSpPr>
      <dsp:spPr>
        <a:xfrm>
          <a:off x="0" y="3641442"/>
          <a:ext cx="85606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D3243D-DF6E-455B-A5A7-A8118A8D99C7}">
      <dsp:nvSpPr>
        <dsp:cNvPr id="0" name=""/>
        <dsp:cNvSpPr/>
      </dsp:nvSpPr>
      <dsp:spPr>
        <a:xfrm>
          <a:off x="0" y="3641442"/>
          <a:ext cx="1712135" cy="728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Jalisco</a:t>
          </a:r>
          <a:r>
            <a:rPr lang="pt-B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:</a:t>
          </a:r>
          <a:endParaRPr lang="es-MX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3641442"/>
        <a:ext cx="1712135" cy="728164"/>
      </dsp:txXfrm>
    </dsp:sp>
    <dsp:sp modelId="{6030C52E-4B64-45F4-88C3-E80DA7E3D606}">
      <dsp:nvSpPr>
        <dsp:cNvPr id="0" name=""/>
        <dsp:cNvSpPr/>
      </dsp:nvSpPr>
      <dsp:spPr>
        <a:xfrm>
          <a:off x="1241445" y="3676340"/>
          <a:ext cx="6720129" cy="338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Infomex</a:t>
          </a:r>
          <a:r>
            <a:rPr lang="pt-B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pt-BR" sz="16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Jalisco</a:t>
          </a:r>
          <a:r>
            <a:rPr lang="pt-B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MX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1445" y="3676340"/>
        <a:ext cx="6720129" cy="338482"/>
      </dsp:txXfrm>
    </dsp:sp>
    <dsp:sp modelId="{522DD681-CCE3-4F6A-A472-DCA8919E21F5}">
      <dsp:nvSpPr>
        <dsp:cNvPr id="0" name=""/>
        <dsp:cNvSpPr/>
      </dsp:nvSpPr>
      <dsp:spPr>
        <a:xfrm>
          <a:off x="1712135" y="3996849"/>
          <a:ext cx="684854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B10809-FC5B-43C7-85C0-213AC2B307F3}">
      <dsp:nvSpPr>
        <dsp:cNvPr id="0" name=""/>
        <dsp:cNvSpPr/>
      </dsp:nvSpPr>
      <dsp:spPr>
        <a:xfrm>
          <a:off x="1241445" y="4031746"/>
          <a:ext cx="6720129" cy="338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Portal de </a:t>
          </a:r>
          <a:r>
            <a:rPr lang="pt-BR" sz="16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Transparencia</a:t>
          </a:r>
          <a:r>
            <a:rPr lang="pt-B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pt-BR" sz="16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del</a:t>
          </a:r>
          <a:r>
            <a:rPr lang="pt-B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 Poder </a:t>
          </a: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Ejecutivo</a:t>
          </a:r>
        </a:p>
      </dsp:txBody>
      <dsp:txXfrm>
        <a:off x="1241445" y="4031746"/>
        <a:ext cx="6720129" cy="338482"/>
      </dsp:txXfrm>
    </dsp:sp>
    <dsp:sp modelId="{EE20CB88-DC9A-42E2-B606-871DA57A88D5}">
      <dsp:nvSpPr>
        <dsp:cNvPr id="0" name=""/>
        <dsp:cNvSpPr/>
      </dsp:nvSpPr>
      <dsp:spPr>
        <a:xfrm>
          <a:off x="1712135" y="4352255"/>
          <a:ext cx="684854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69927C-EE4C-478E-B0D7-F910E172F176}">
      <dsp:nvSpPr>
        <dsp:cNvPr id="0" name=""/>
        <dsp:cNvSpPr/>
      </dsp:nvSpPr>
      <dsp:spPr>
        <a:xfrm>
          <a:off x="0" y="4369606"/>
          <a:ext cx="85606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1C5CD4-FF39-4A56-83C9-C869C7C84424}">
      <dsp:nvSpPr>
        <dsp:cNvPr id="0" name=""/>
        <dsp:cNvSpPr/>
      </dsp:nvSpPr>
      <dsp:spPr>
        <a:xfrm>
          <a:off x="0" y="4369606"/>
          <a:ext cx="1712135" cy="728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Coahuila</a:t>
          </a:r>
          <a:r>
            <a:rPr lang="pt-B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:</a:t>
          </a:r>
          <a:endParaRPr lang="es-MX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4369606"/>
        <a:ext cx="1712135" cy="728164"/>
      </dsp:txXfrm>
    </dsp:sp>
    <dsp:sp modelId="{1220BE3E-6A31-4847-87A8-7586B2B64774}">
      <dsp:nvSpPr>
        <dsp:cNvPr id="0" name=""/>
        <dsp:cNvSpPr/>
      </dsp:nvSpPr>
      <dsp:spPr>
        <a:xfrm>
          <a:off x="1241445" y="4404504"/>
          <a:ext cx="6720129" cy="338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>
              <a:latin typeface="Arial" panose="020B0604020202020204" pitchFamily="34" charset="0"/>
              <a:cs typeface="Arial" panose="020B0604020202020204" pitchFamily="34" charset="0"/>
            </a:rPr>
            <a:t>Infomex Coahuila </a:t>
          </a:r>
          <a:endParaRPr lang="es-MX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1445" y="4404504"/>
        <a:ext cx="6720129" cy="338482"/>
      </dsp:txXfrm>
    </dsp:sp>
    <dsp:sp modelId="{B231C4C9-7A87-4C91-B46E-B1F7EB8E8D8D}">
      <dsp:nvSpPr>
        <dsp:cNvPr id="0" name=""/>
        <dsp:cNvSpPr/>
      </dsp:nvSpPr>
      <dsp:spPr>
        <a:xfrm>
          <a:off x="1712135" y="4725013"/>
          <a:ext cx="684854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17A537-3641-4589-BAEC-346BC412B2E5}">
      <dsp:nvSpPr>
        <dsp:cNvPr id="0" name=""/>
        <dsp:cNvSpPr/>
      </dsp:nvSpPr>
      <dsp:spPr>
        <a:xfrm>
          <a:off x="1241445" y="4759910"/>
          <a:ext cx="6720129" cy="338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>
              <a:latin typeface="Arial" panose="020B0604020202020204" pitchFamily="34" charset="0"/>
              <a:cs typeface="Arial" panose="020B0604020202020204" pitchFamily="34" charset="0"/>
            </a:rPr>
            <a:t>Portal de Transparencia y Acceso a la Información del Poder Ejecutivo</a:t>
          </a:r>
          <a:endParaRPr lang="es-MX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1445" y="4759910"/>
        <a:ext cx="6720129" cy="338482"/>
      </dsp:txXfrm>
    </dsp:sp>
    <dsp:sp modelId="{B7540086-A1C4-4DE0-83AA-B2F13FA62DAA}">
      <dsp:nvSpPr>
        <dsp:cNvPr id="0" name=""/>
        <dsp:cNvSpPr/>
      </dsp:nvSpPr>
      <dsp:spPr>
        <a:xfrm>
          <a:off x="1712135" y="5080419"/>
          <a:ext cx="684854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6114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_s_bnr_s_txt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9" y="28933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7650030" y="465480"/>
            <a:ext cx="1352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E6C4F"/>
                </a:solidFill>
              </a:rPr>
              <a:t>ESTADOS</a:t>
            </a:r>
            <a:endParaRPr lang="en-US" sz="1200" dirty="0">
              <a:solidFill>
                <a:srgbClr val="0E6C4F"/>
              </a:solidFill>
            </a:endParaRPr>
          </a:p>
        </p:txBody>
      </p:sp>
      <p:pic>
        <p:nvPicPr>
          <p:cNvPr id="5" name="Picture 4" descr="logo_ifai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486" y="475816"/>
            <a:ext cx="419345" cy="245841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6778309" y="378531"/>
            <a:ext cx="330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10E6B"/>
                </a:solidFill>
              </a:rPr>
              <a:t>+</a:t>
            </a:r>
            <a:endParaRPr lang="en-US" sz="2000" dirty="0">
              <a:solidFill>
                <a:srgbClr val="610E6B"/>
              </a:solidFill>
            </a:endParaRPr>
          </a:p>
        </p:txBody>
      </p:sp>
      <p:pic>
        <p:nvPicPr>
          <p:cNvPr id="8" name="Picture 7" descr="url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176" y="431852"/>
            <a:ext cx="481187" cy="36042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441910" y="378531"/>
            <a:ext cx="330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10E6B"/>
                </a:solidFill>
              </a:rPr>
              <a:t>+</a:t>
            </a:r>
            <a:endParaRPr lang="en-US" sz="2000" dirty="0">
              <a:solidFill>
                <a:srgbClr val="610E6B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6389486" y="812021"/>
            <a:ext cx="189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610E6B"/>
                </a:solidFill>
              </a:rPr>
              <a:t>#</a:t>
            </a:r>
            <a:r>
              <a:rPr lang="en-US" i="1" dirty="0" err="1" smtClean="0">
                <a:solidFill>
                  <a:srgbClr val="610E6B"/>
                </a:solidFill>
              </a:rPr>
              <a:t>CoCreaciónLocal</a:t>
            </a:r>
            <a:endParaRPr lang="en-US" b="1" i="1" dirty="0">
              <a:solidFill>
                <a:srgbClr val="610E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65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3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68632" y="1123470"/>
            <a:ext cx="1668455" cy="531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E6C4F"/>
                </a:solidFill>
              </a:rPr>
              <a:t>ESTADOS</a:t>
            </a:r>
            <a:endParaRPr lang="en-US" sz="2800" dirty="0">
              <a:solidFill>
                <a:srgbClr val="0E6C4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8863" y="1913604"/>
            <a:ext cx="28392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E7152"/>
                </a:solidFill>
              </a:rPr>
              <a:t>GOBIERNO ABIERTO</a:t>
            </a:r>
          </a:p>
          <a:p>
            <a:pPr algn="ctr"/>
            <a:r>
              <a:rPr lang="en-US" sz="1600" b="1" dirty="0" smtClean="0">
                <a:solidFill>
                  <a:srgbClr val="0E7152"/>
                </a:solidFill>
              </a:rPr>
              <a:t>CO CREACIÓN DESDE LO LOCAL</a:t>
            </a:r>
            <a:endParaRPr lang="en-US" sz="1600" b="1" dirty="0">
              <a:solidFill>
                <a:srgbClr val="0E715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3695" y="2559935"/>
            <a:ext cx="2081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E7152"/>
                </a:solidFill>
              </a:rPr>
              <a:t>#</a:t>
            </a:r>
            <a:r>
              <a:rPr lang="en-US" sz="2000" i="1" dirty="0" err="1" smtClean="0">
                <a:solidFill>
                  <a:srgbClr val="0E7152"/>
                </a:solidFill>
              </a:rPr>
              <a:t>CoCreaciónLocal</a:t>
            </a:r>
            <a:endParaRPr lang="en-US" sz="2000" b="1" i="1" dirty="0">
              <a:solidFill>
                <a:srgbClr val="0E715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9790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2" name="Picture 11" descr="logo_ifa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95" y="1208728"/>
            <a:ext cx="743972" cy="4361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13947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5" name="Picture 14" descr="ur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928" y="1119828"/>
            <a:ext cx="797862" cy="597626"/>
          </a:xfrm>
          <a:prstGeom prst="rect">
            <a:avLst/>
          </a:prstGeom>
        </p:spPr>
      </p:pic>
      <p:sp>
        <p:nvSpPr>
          <p:cNvPr id="16" name="3 Título"/>
          <p:cNvSpPr txBox="1">
            <a:spLocks/>
          </p:cNvSpPr>
          <p:nvPr/>
        </p:nvSpPr>
        <p:spPr>
          <a:xfrm>
            <a:off x="708339" y="4134118"/>
            <a:ext cx="4117126" cy="18803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Derecho de Acceso a la Información</a:t>
            </a:r>
            <a:endParaRPr lang="es-MX" sz="4000" dirty="0" smtClean="0">
              <a:solidFill>
                <a:schemeClr val="bg1"/>
              </a:solidFill>
              <a:latin typeface="Helvetica" panose="020B0604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21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296047861"/>
              </p:ext>
            </p:extLst>
          </p:nvPr>
        </p:nvGraphicFramePr>
        <p:xfrm>
          <a:off x="283779" y="1491595"/>
          <a:ext cx="8560675" cy="5098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283779" y="1078487"/>
            <a:ext cx="4932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informáticos</a:t>
            </a:r>
            <a:endParaRPr lang="es-MX" sz="16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95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CuadroTexto"/>
          <p:cNvSpPr txBox="1"/>
          <p:nvPr/>
        </p:nvSpPr>
        <p:spPr>
          <a:xfrm>
            <a:off x="711814" y="1683327"/>
            <a:ext cx="768419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s-E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Administración de las cuotas escolares en escuelas públicas</a:t>
            </a:r>
            <a:endParaRPr lang="es-MX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Evaluaciones de impacto medioambiental de un gasoducto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Ruta y horarios de recolección de la basura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Saber si un “antro” cerca de tu casa cuenta con licencias para su operación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711815" y="1032384"/>
            <a:ext cx="493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</a:t>
            </a:r>
            <a:endParaRPr lang="es-MX" sz="28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28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97118" y="1984867"/>
            <a:ext cx="2542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  <a:endParaRPr lang="en-US" sz="2800" b="1" dirty="0">
              <a:solidFill>
                <a:srgbClr val="0E71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39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3 Título"/>
          <p:cNvSpPr txBox="1">
            <a:spLocks/>
          </p:cNvSpPr>
          <p:nvPr/>
        </p:nvSpPr>
        <p:spPr>
          <a:xfrm>
            <a:off x="711790" y="1992697"/>
            <a:ext cx="7860672" cy="431458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s-MX" sz="2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Ampliar y diversificar la base de usuarios y la utilidad del ejercicio del derecho en la vida cotidiana de </a:t>
            </a:r>
            <a:r>
              <a:rPr lang="es-MX" sz="20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más personas.</a:t>
            </a:r>
            <a:endParaRPr lang="es-MX" sz="2000" b="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s-MX" sz="2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Estandarizar el ejercicio del Derecho de Acceso a la Información en todo el país.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s-MX" sz="2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Mejorar prácticas y alinear esfuerzos para mejorar el </a:t>
            </a:r>
            <a:r>
              <a:rPr lang="es-MX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cceso a la información</a:t>
            </a:r>
            <a:r>
              <a:rPr lang="es-MX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pública.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s-ES" sz="2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Lograr que el acceso a la información mejore la rendición de cuentas y sirva como elemento para generar instituciones abiertas.</a:t>
            </a:r>
            <a:endParaRPr lang="es-MX" sz="2000" b="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/>
              <a:buChar char="•"/>
            </a:pPr>
            <a:endParaRPr lang="es-MX" sz="2000" b="0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836481" y="1310488"/>
            <a:ext cx="493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Retos</a:t>
            </a:r>
            <a:endParaRPr lang="es-MX" sz="24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7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68632" y="1123470"/>
            <a:ext cx="1668455" cy="531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E6C4F"/>
                </a:solidFill>
              </a:rPr>
              <a:t>ESTADOS</a:t>
            </a:r>
            <a:endParaRPr lang="en-US" sz="2800" dirty="0">
              <a:solidFill>
                <a:srgbClr val="0E6C4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8863" y="1913604"/>
            <a:ext cx="28392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E7152"/>
                </a:solidFill>
              </a:rPr>
              <a:t>GOBIERNO ABIERTO</a:t>
            </a:r>
          </a:p>
          <a:p>
            <a:pPr algn="ctr"/>
            <a:r>
              <a:rPr lang="en-US" sz="1600" b="1" dirty="0" smtClean="0">
                <a:solidFill>
                  <a:srgbClr val="0E7152"/>
                </a:solidFill>
              </a:rPr>
              <a:t>CO CREACIÓN DESDE LO LOCAL</a:t>
            </a:r>
            <a:endParaRPr lang="en-US" sz="1600" b="1" dirty="0">
              <a:solidFill>
                <a:srgbClr val="0E715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3695" y="2559935"/>
            <a:ext cx="2081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E7152"/>
                </a:solidFill>
              </a:rPr>
              <a:t>#</a:t>
            </a:r>
            <a:r>
              <a:rPr lang="en-US" sz="2000" i="1" dirty="0" err="1" smtClean="0">
                <a:solidFill>
                  <a:srgbClr val="0E7152"/>
                </a:solidFill>
              </a:rPr>
              <a:t>CoCreaciónLocal</a:t>
            </a:r>
            <a:endParaRPr lang="en-US" sz="2000" b="1" i="1" dirty="0">
              <a:solidFill>
                <a:srgbClr val="0E715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9790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2" name="Picture 11" descr="logo_ifa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95" y="1208728"/>
            <a:ext cx="743972" cy="4361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13947" y="1040182"/>
            <a:ext cx="4082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dirty="0" smtClean="0">
                <a:solidFill>
                  <a:srgbClr val="610E6B"/>
                </a:solidFill>
              </a:rPr>
              <a:t>+</a:t>
            </a:r>
            <a:endParaRPr lang="en-US" sz="3500" dirty="0">
              <a:solidFill>
                <a:srgbClr val="610E6B"/>
              </a:solidFill>
            </a:endParaRPr>
          </a:p>
        </p:txBody>
      </p:sp>
      <p:pic>
        <p:nvPicPr>
          <p:cNvPr id="15" name="Picture 14" descr="ur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928" y="1119828"/>
            <a:ext cx="797862" cy="59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04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66668" y="1621108"/>
            <a:ext cx="817808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Contenido</a:t>
            </a:r>
          </a:p>
          <a:p>
            <a:endParaRPr lang="es-MX" sz="20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Antecedentes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¿Qué es el DAI</a:t>
            </a: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Desarrollo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 normativa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 del DAI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IFAI al INAI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Estadísticas de Solicitudes de Información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informáticos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Retos</a:t>
            </a:r>
          </a:p>
        </p:txBody>
      </p:sp>
    </p:spTree>
    <p:extLst>
      <p:ext uri="{BB962C8B-B14F-4D97-AF65-F5344CB8AC3E}">
        <p14:creationId xmlns:p14="http://schemas.microsoft.com/office/powerpoint/2010/main" val="5511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95513" y="1984867"/>
            <a:ext cx="25458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Antecedentes</a:t>
            </a:r>
            <a:endParaRPr lang="en-US" sz="2800" b="1" dirty="0">
              <a:solidFill>
                <a:srgbClr val="0E71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63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3 Título"/>
          <p:cNvSpPr txBox="1">
            <a:spLocks/>
          </p:cNvSpPr>
          <p:nvPr/>
        </p:nvSpPr>
        <p:spPr>
          <a:xfrm>
            <a:off x="514362" y="1673918"/>
            <a:ext cx="7614592" cy="44775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s-MX" sz="1800" b="0" i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“Toda </a:t>
            </a:r>
            <a:r>
              <a:rPr lang="es-MX" sz="1800" b="0" i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 tiene derecho a la libertad de pensamiento y expresión</a:t>
            </a:r>
            <a:r>
              <a:rPr lang="es-MX" sz="1800" b="0" i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Este </a:t>
            </a:r>
            <a:r>
              <a:rPr lang="es-MX" sz="1800" b="0" i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derecho comprende la libertad de buscar, recibir y difundir </a:t>
            </a:r>
            <a:r>
              <a:rPr lang="es-MX" sz="1800" b="0" i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informaciones…”</a:t>
            </a:r>
            <a:r>
              <a:rPr lang="es-MX" sz="1800" b="0" i="1" baseline="30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s-MX" sz="1800" b="0" i="1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endParaRPr lang="es-MX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s-MX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Derecho de Acceso a la Información es un Derecho </a:t>
            </a:r>
            <a:r>
              <a:rPr lang="es-MX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s-MX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umano reconocido en Tratados Internacionales, como: </a:t>
            </a:r>
          </a:p>
          <a:p>
            <a:endParaRPr lang="es-MX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28700" lvl="1" indent="-571500">
              <a:buFont typeface="Wingdings" panose="05000000000000000000" pitchFamily="2" charset="2"/>
              <a:buChar char="§"/>
            </a:pPr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Declaración Universal de Derechos Humanos</a:t>
            </a:r>
          </a:p>
          <a:p>
            <a:pPr marL="1028700" lvl="1" indent="-571500">
              <a:buFont typeface="Wingdings" panose="05000000000000000000" pitchFamily="2" charset="2"/>
              <a:buChar char="§"/>
            </a:pPr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Convención Americana sobre Derechos Humanos</a:t>
            </a:r>
          </a:p>
          <a:p>
            <a:pPr lvl="1"/>
            <a:endParaRPr lang="es-MX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MX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el articulo 6° de la Constitución Política de los Estados Unidos Mexicanos se consagra el derecho de toda persona de acceder a la información.</a:t>
            </a: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MX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Este Derecho permite ejercer otros derechos.</a:t>
            </a: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s-MX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MX" sz="1800" b="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MX" sz="18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Artículo </a:t>
            </a:r>
            <a:r>
              <a:rPr lang="es-MX" sz="1200" b="0" i="1" dirty="0">
                <a:latin typeface="Arial" panose="020B0604020202020204" pitchFamily="34" charset="0"/>
                <a:cs typeface="Arial" panose="020B0604020202020204" pitchFamily="34" charset="0"/>
              </a:rPr>
              <a:t>13. Libertad de Pensamiento y de Expresión. </a:t>
            </a:r>
            <a:r>
              <a:rPr lang="es-MX" sz="1050" b="0" i="1" dirty="0">
                <a:latin typeface="Arial" panose="020B0604020202020204" pitchFamily="34" charset="0"/>
                <a:cs typeface="Arial" panose="020B0604020202020204" pitchFamily="34" charset="0"/>
              </a:rPr>
              <a:t>Convención Americana sobre Derechos Humanos </a:t>
            </a:r>
            <a:r>
              <a:rPr lang="es-MX" sz="1800" b="0" i="1" dirty="0">
                <a:latin typeface="Arial" panose="020B0604020202020204" pitchFamily="34" charset="0"/>
                <a:cs typeface="Arial" panose="020B0604020202020204" pitchFamily="34" charset="0"/>
              </a:rPr>
              <a:t>“Pacto de San José de Costa Rica”.</a:t>
            </a:r>
            <a:endParaRPr lang="es-MX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endParaRPr lang="es-MX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00062" y="757898"/>
            <a:ext cx="493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¿Qué es el Derecho de Acceso a la Información?</a:t>
            </a:r>
            <a:endParaRPr lang="es-MX" sz="20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04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_s_bnr_s_t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87260" y="1984867"/>
            <a:ext cx="1962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0E71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Desarrollo</a:t>
            </a:r>
            <a:endParaRPr lang="en-US" sz="2800" b="1" dirty="0">
              <a:solidFill>
                <a:srgbClr val="0E71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62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Diagrama"/>
          <p:cNvGraphicFramePr/>
          <p:nvPr>
            <p:extLst>
              <p:ext uri="{D42A27DB-BD31-4B8C-83A1-F6EECF244321}">
                <p14:modId xmlns:p14="http://schemas.microsoft.com/office/powerpoint/2010/main" val="1934070011"/>
              </p:ext>
            </p:extLst>
          </p:nvPr>
        </p:nvGraphicFramePr>
        <p:xfrm>
          <a:off x="444319" y="1290918"/>
          <a:ext cx="8341217" cy="5361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595880" y="1452898"/>
            <a:ext cx="4932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 normativa</a:t>
            </a:r>
            <a:endParaRPr lang="es-MX" sz="16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93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13 Diagrama"/>
          <p:cNvGraphicFramePr/>
          <p:nvPr>
            <p:extLst>
              <p:ext uri="{D42A27DB-BD31-4B8C-83A1-F6EECF244321}">
                <p14:modId xmlns:p14="http://schemas.microsoft.com/office/powerpoint/2010/main" val="668367746"/>
              </p:ext>
            </p:extLst>
          </p:nvPr>
        </p:nvGraphicFramePr>
        <p:xfrm>
          <a:off x="1479670" y="1870085"/>
          <a:ext cx="5865565" cy="435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5109171" y="1359099"/>
            <a:ext cx="2226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Garantía del derecho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1479670" y="1381448"/>
            <a:ext cx="2249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Ejercicio del derecho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505728" y="886228"/>
            <a:ext cx="4932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 del DAI</a:t>
            </a:r>
            <a:endParaRPr lang="es-MX" sz="16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40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098521"/>
              </p:ext>
            </p:extLst>
          </p:nvPr>
        </p:nvGraphicFramePr>
        <p:xfrm>
          <a:off x="627808" y="1840983"/>
          <a:ext cx="8039674" cy="439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19837"/>
                <a:gridCol w="4019837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IFAI antes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INAI</a:t>
                      </a:r>
                      <a:r>
                        <a:rPr lang="es-MX" baseline="0" dirty="0" smtClean="0"/>
                        <a:t> futuro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Organismo</a:t>
                      </a:r>
                      <a:r>
                        <a:rPr lang="es-MX" sz="1600" baseline="0" dirty="0" smtClean="0"/>
                        <a:t> descentralizado del Poder Ejecutivo Federal 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Organismo</a:t>
                      </a:r>
                      <a:r>
                        <a:rPr lang="es-MX" sz="1600" baseline="0" dirty="0" smtClean="0"/>
                        <a:t> Autónomo Nacional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Sólo</a:t>
                      </a:r>
                      <a:r>
                        <a:rPr lang="es-MX" sz="1600" baseline="0" dirty="0" smtClean="0"/>
                        <a:t> podía vigilar al Ejecutivo Federal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Vigilará a los tres poderes federales (excepto a la SCJN),</a:t>
                      </a:r>
                      <a:r>
                        <a:rPr lang="es-MX" sz="1600" baseline="0" dirty="0" smtClean="0"/>
                        <a:t> sindicatos, partidos políticos, fideicomisos y todo aquel que maneje recursos públicos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No podía proteger derechos ante instituciones en los</a:t>
                      </a:r>
                      <a:r>
                        <a:rPr lang="es-MX" sz="1600" baseline="0" dirty="0" smtClean="0"/>
                        <a:t> niveles estatal y municipal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Se podrá acudir al INAI cuando cualquier institución pública de todo el país niegue</a:t>
                      </a:r>
                      <a:r>
                        <a:rPr lang="es-MX" sz="1600" baseline="0" dirty="0" smtClean="0"/>
                        <a:t> información o cualquier institución, pública o privada, no respete derechos a la privacidad.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No</a:t>
                      </a:r>
                      <a:r>
                        <a:rPr lang="es-MX" sz="1600" baseline="0" dirty="0" smtClean="0"/>
                        <a:t> podía coordinar procesos para acceder a la información ni esfuerzos para mejorar la transparencia en todo el país.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Podrá coordinar los Sistemas Nacionales de</a:t>
                      </a:r>
                      <a:r>
                        <a:rPr lang="es-MX" sz="1600" baseline="0" dirty="0" smtClean="0"/>
                        <a:t> Transparencia y Protección de Datos Personales, para garantizar estos dos derechos e impulsar la apertura gubernamental a nivel nacional.</a:t>
                      </a:r>
                      <a:endParaRPr lang="es-MX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627808" y="1406092"/>
            <a:ext cx="4932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IFAI al INAI</a:t>
            </a:r>
            <a:endParaRPr lang="es-MX" sz="16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86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CuadroTexto"/>
          <p:cNvSpPr txBox="1"/>
          <p:nvPr/>
        </p:nvSpPr>
        <p:spPr>
          <a:xfrm>
            <a:off x="657343" y="1219924"/>
            <a:ext cx="76034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16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stadísticas de solicitudes de acceso a la información pública y datos personales</a:t>
            </a:r>
          </a:p>
          <a:p>
            <a:pPr algn="ctr"/>
            <a:r>
              <a:rPr lang="es-MX" sz="1600" b="1" dirty="0" smtClean="0">
                <a:solidFill>
                  <a:srgbClr val="610E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2003 – 12 de febrero 2015</a:t>
            </a:r>
            <a:endParaRPr lang="es-MX" sz="1600" b="1" dirty="0">
              <a:solidFill>
                <a:srgbClr val="610E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890945"/>
              </p:ext>
            </p:extLst>
          </p:nvPr>
        </p:nvGraphicFramePr>
        <p:xfrm>
          <a:off x="656594" y="2050921"/>
          <a:ext cx="8004464" cy="410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0494"/>
                <a:gridCol w="1423555"/>
                <a:gridCol w="44604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Entidad</a:t>
                      </a:r>
                      <a:endParaRPr lang="es-MX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No. de Solicitudes</a:t>
                      </a:r>
                      <a:endParaRPr lang="es-MX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Fuente</a:t>
                      </a:r>
                      <a:endParaRPr lang="es-MX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Poder Ejecutivo Federal 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1,174,041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IFAI, estadísticas e indicadores. Periodo: 2003 al 12 de febrero de 2015.</a:t>
                      </a:r>
                    </a:p>
                    <a:p>
                      <a:endParaRPr lang="es-MX" sz="105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Durango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13,023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Informe anual del Instituto Duranguense de Acceso a la Información Pública y Protección de Datos Personales (IDAIP) Periodo: 2009-2013.</a:t>
                      </a:r>
                    </a:p>
                    <a:p>
                      <a:endParaRPr lang="es-MX" sz="105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Oaxaca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15,902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Sistema Electrónico de Acceso a la Información Pública de Oaxaca (SIEAIP), de las cuales 9072 corresponden al Poder Ejecutivo, 458 al Poder Judicial, 638 al Poder Legislativo, 1907 a Organismos Autónomos y 3827 a Municipios. Periodo: 2008-2015.</a:t>
                      </a:r>
                      <a:endParaRPr lang="es-MX" sz="105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Morelos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7,777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INFOMEX Morelos. Periodo: 15/febrero/2008-25/febrero/2015 </a:t>
                      </a:r>
                      <a:endParaRPr lang="es-MX" sz="105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Veracruz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24,617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INFOMEX Veracruz. Periodo: 14/abril/2008-25/febrero/2015</a:t>
                      </a:r>
                      <a:endParaRPr lang="es-MX" sz="105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Jalisco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84,354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Informe anual del Instituto de Transparencia e Información Pública del Estado de Jalisco (ITEI). Periodo: 2009-2013</a:t>
                      </a:r>
                      <a:endParaRPr lang="es-MX" sz="105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Coahuila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33,563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INFOMEX Coahuila. Periodo: 15/febrero/2008-25/febrero/2015</a:t>
                      </a:r>
                      <a:endParaRPr lang="es-MX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892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</TotalTime>
  <Words>848</Words>
  <Application>Microsoft Office PowerPoint</Application>
  <PresentationFormat>Presentación en pantalla (4:3)</PresentationFormat>
  <Paragraphs>166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 O</dc:creator>
  <cp:lastModifiedBy>Ricardo Alexys Valencia Lara</cp:lastModifiedBy>
  <cp:revision>74</cp:revision>
  <dcterms:created xsi:type="dcterms:W3CDTF">2015-02-17T19:20:34Z</dcterms:created>
  <dcterms:modified xsi:type="dcterms:W3CDTF">2015-03-05T00:44:36Z</dcterms:modified>
</cp:coreProperties>
</file>